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3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0066"/>
    <a:srgbClr val="CC0066"/>
    <a:srgbClr val="003366"/>
    <a:srgbClr val="006666"/>
    <a:srgbClr val="FF9999"/>
    <a:srgbClr val="FFCCCC"/>
    <a:srgbClr val="FF3399"/>
    <a:srgbClr val="99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75" autoAdjust="0"/>
    <p:restoredTop sz="96323" autoAdjust="0"/>
  </p:normalViewPr>
  <p:slideViewPr>
    <p:cSldViewPr snapToGrid="0">
      <p:cViewPr varScale="1">
        <p:scale>
          <a:sx n="101" d="100"/>
          <a:sy n="101" d="100"/>
        </p:scale>
        <p:origin x="200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Copyright©2026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0B3D15-E489-7741-4AEA-F230C0C5FF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F4233F9-273E-DF0A-A248-15DCDF351F1F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顎に指を当てて考える男性のイラスト</a:t>
            </a:r>
          </a:p>
        </p:txBody>
      </p:sp>
      <p:grpSp>
        <p:nvGrpSpPr>
          <p:cNvPr id="294" name="グループ化 293">
            <a:extLst>
              <a:ext uri="{FF2B5EF4-FFF2-40B4-BE49-F238E27FC236}">
                <a16:creationId xmlns:a16="http://schemas.microsoft.com/office/drawing/2014/main" id="{F99F9735-A21C-D1F0-D534-19C2CB45269E}"/>
              </a:ext>
            </a:extLst>
          </p:cNvPr>
          <p:cNvGrpSpPr/>
          <p:nvPr/>
        </p:nvGrpSpPr>
        <p:grpSpPr>
          <a:xfrm>
            <a:off x="4232678" y="916600"/>
            <a:ext cx="1287151" cy="2617250"/>
            <a:chOff x="7564778" y="3485354"/>
            <a:chExt cx="1287151" cy="2617250"/>
          </a:xfrm>
        </p:grpSpPr>
        <p:grpSp>
          <p:nvGrpSpPr>
            <p:cNvPr id="295" name="グループ化 294">
              <a:extLst>
                <a:ext uri="{FF2B5EF4-FFF2-40B4-BE49-F238E27FC236}">
                  <a16:creationId xmlns:a16="http://schemas.microsoft.com/office/drawing/2014/main" id="{0C58C320-CD29-C671-B42F-782E9F5416E0}"/>
                </a:ext>
              </a:extLst>
            </p:cNvPr>
            <p:cNvGrpSpPr/>
            <p:nvPr/>
          </p:nvGrpSpPr>
          <p:grpSpPr>
            <a:xfrm>
              <a:off x="7654547" y="3724767"/>
              <a:ext cx="1197382" cy="2377837"/>
              <a:chOff x="-821922" y="2055685"/>
              <a:chExt cx="1197382" cy="2377837"/>
            </a:xfrm>
          </p:grpSpPr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52F76414-D963-C071-258C-E7716CBF5F6E}"/>
                  </a:ext>
                </a:extLst>
              </p:cNvPr>
              <p:cNvSpPr/>
              <p:nvPr/>
            </p:nvSpPr>
            <p:spPr bwMode="auto">
              <a:xfrm>
                <a:off x="-730785" y="4134794"/>
                <a:ext cx="456834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rgbClr val="9933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74621510-E3A0-3F6E-0956-F3D0554D03BE}"/>
                  </a:ext>
                </a:extLst>
              </p:cNvPr>
              <p:cNvSpPr/>
              <p:nvPr/>
            </p:nvSpPr>
            <p:spPr bwMode="auto">
              <a:xfrm flipH="1">
                <a:off x="-163923" y="4134794"/>
                <a:ext cx="456832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rgbClr val="9933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1" name="フリーフォーム: 図形 310">
                <a:extLst>
                  <a:ext uri="{FF2B5EF4-FFF2-40B4-BE49-F238E27FC236}">
                    <a16:creationId xmlns:a16="http://schemas.microsoft.com/office/drawing/2014/main" id="{262EAFD9-2FFF-8CA1-B3EA-93C1D42E457E}"/>
                  </a:ext>
                </a:extLst>
              </p:cNvPr>
              <p:cNvSpPr/>
              <p:nvPr/>
            </p:nvSpPr>
            <p:spPr bwMode="auto">
              <a:xfrm rot="10800000">
                <a:off x="-614213" y="3668492"/>
                <a:ext cx="780726" cy="517964"/>
              </a:xfrm>
              <a:custGeom>
                <a:avLst/>
                <a:gdLst>
                  <a:gd name="connsiteX0" fmla="*/ 809300 w 809300"/>
                  <a:gd name="connsiteY0" fmla="*/ 435225 h 435225"/>
                  <a:gd name="connsiteX1" fmla="*/ 0 w 809300"/>
                  <a:gd name="connsiteY1" fmla="*/ 435225 h 435225"/>
                  <a:gd name="connsiteX2" fmla="*/ 76156 w 809300"/>
                  <a:gd name="connsiteY2" fmla="*/ 0 h 435225"/>
                  <a:gd name="connsiteX3" fmla="*/ 368300 w 809300"/>
                  <a:gd name="connsiteY3" fmla="*/ 0 h 435225"/>
                  <a:gd name="connsiteX4" fmla="*/ 368300 w 809300"/>
                  <a:gd name="connsiteY4" fmla="*/ 290875 h 435225"/>
                  <a:gd name="connsiteX5" fmla="*/ 389163 w 809300"/>
                  <a:gd name="connsiteY5" fmla="*/ 311738 h 435225"/>
                  <a:gd name="connsiteX6" fmla="*/ 418459 w 809300"/>
                  <a:gd name="connsiteY6" fmla="*/ 311738 h 435225"/>
                  <a:gd name="connsiteX7" fmla="*/ 439322 w 809300"/>
                  <a:gd name="connsiteY7" fmla="*/ 290875 h 435225"/>
                  <a:gd name="connsiteX8" fmla="*/ 439322 w 809300"/>
                  <a:gd name="connsiteY8" fmla="*/ 0 h 435225"/>
                  <a:gd name="connsiteX9" fmla="*/ 733144 w 809300"/>
                  <a:gd name="connsiteY9" fmla="*/ 0 h 43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9300" h="435225">
                    <a:moveTo>
                      <a:pt x="809300" y="435225"/>
                    </a:moveTo>
                    <a:lnTo>
                      <a:pt x="0" y="435225"/>
                    </a:lnTo>
                    <a:lnTo>
                      <a:pt x="76156" y="0"/>
                    </a:lnTo>
                    <a:lnTo>
                      <a:pt x="368300" y="0"/>
                    </a:lnTo>
                    <a:lnTo>
                      <a:pt x="368300" y="290875"/>
                    </a:lnTo>
                    <a:cubicBezTo>
                      <a:pt x="368300" y="302397"/>
                      <a:pt x="377641" y="311738"/>
                      <a:pt x="389163" y="311738"/>
                    </a:cubicBezTo>
                    <a:lnTo>
                      <a:pt x="418459" y="311738"/>
                    </a:lnTo>
                    <a:cubicBezTo>
                      <a:pt x="429981" y="311738"/>
                      <a:pt x="439322" y="302397"/>
                      <a:pt x="439322" y="290875"/>
                    </a:cubicBezTo>
                    <a:lnTo>
                      <a:pt x="439322" y="0"/>
                    </a:lnTo>
                    <a:lnTo>
                      <a:pt x="733144" y="0"/>
                    </a:lnTo>
                    <a:close/>
                  </a:path>
                </a:pathLst>
              </a:custGeom>
              <a:solidFill>
                <a:srgbClr val="3333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2" name="四角形: 上の 2 つの角を丸める 311">
                <a:extLst>
                  <a:ext uri="{FF2B5EF4-FFF2-40B4-BE49-F238E27FC236}">
                    <a16:creationId xmlns:a16="http://schemas.microsoft.com/office/drawing/2014/main" id="{AC78A54A-3B87-9750-EB4E-FFBD84FF5842}"/>
                  </a:ext>
                </a:extLst>
              </p:cNvPr>
              <p:cNvSpPr/>
              <p:nvPr/>
            </p:nvSpPr>
            <p:spPr bwMode="auto">
              <a:xfrm>
                <a:off x="-619936" y="2984500"/>
                <a:ext cx="789470" cy="801115"/>
              </a:xfrm>
              <a:prstGeom prst="round2SameRect">
                <a:avLst>
                  <a:gd name="adj1" fmla="val 29376"/>
                  <a:gd name="adj2" fmla="val 0"/>
                </a:avLst>
              </a:prstGeom>
              <a:solidFill>
                <a:srgbClr val="0070C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3" name="楕円 312">
                <a:extLst>
                  <a:ext uri="{FF2B5EF4-FFF2-40B4-BE49-F238E27FC236}">
                    <a16:creationId xmlns:a16="http://schemas.microsoft.com/office/drawing/2014/main" id="{44DEA542-CCB5-905D-415F-CE6C1D262C1B}"/>
                  </a:ext>
                </a:extLst>
              </p:cNvPr>
              <p:cNvSpPr/>
              <p:nvPr/>
            </p:nvSpPr>
            <p:spPr bwMode="auto">
              <a:xfrm rot="20700000">
                <a:off x="-821922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4" name="楕円 313">
                <a:extLst>
                  <a:ext uri="{FF2B5EF4-FFF2-40B4-BE49-F238E27FC236}">
                    <a16:creationId xmlns:a16="http://schemas.microsoft.com/office/drawing/2014/main" id="{ECF688EF-33CE-5110-ED57-B186F608445F}"/>
                  </a:ext>
                </a:extLst>
              </p:cNvPr>
              <p:cNvSpPr/>
              <p:nvPr/>
            </p:nvSpPr>
            <p:spPr bwMode="auto">
              <a:xfrm rot="900000" flipH="1">
                <a:off x="89463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5" name="楕円 314">
                <a:extLst>
                  <a:ext uri="{FF2B5EF4-FFF2-40B4-BE49-F238E27FC236}">
                    <a16:creationId xmlns:a16="http://schemas.microsoft.com/office/drawing/2014/main" id="{E14DBAFA-30C0-F7F5-AE06-1B03B8D1B105}"/>
                  </a:ext>
                </a:extLst>
              </p:cNvPr>
              <p:cNvSpPr/>
              <p:nvPr/>
            </p:nvSpPr>
            <p:spPr bwMode="auto">
              <a:xfrm>
                <a:off x="-706425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6" name="二等辺三角形 71">
                <a:extLst>
                  <a:ext uri="{FF2B5EF4-FFF2-40B4-BE49-F238E27FC236}">
                    <a16:creationId xmlns:a16="http://schemas.microsoft.com/office/drawing/2014/main" id="{6FF98C87-52A7-3583-5A84-FA52A179EC2A}"/>
                  </a:ext>
                </a:extLst>
              </p:cNvPr>
              <p:cNvSpPr/>
              <p:nvPr/>
            </p:nvSpPr>
            <p:spPr bwMode="auto">
              <a:xfrm rot="16200000">
                <a:off x="-405742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26FD90F7-E7FD-AA65-F6AF-3CE041F93AC3}"/>
                  </a:ext>
                </a:extLst>
              </p:cNvPr>
              <p:cNvSpPr/>
              <p:nvPr/>
            </p:nvSpPr>
            <p:spPr bwMode="auto">
              <a:xfrm rot="10800000">
                <a:off x="-394509" y="2828748"/>
                <a:ext cx="335444" cy="79767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96" name="四角形: 上の 2 つの角を丸める 130">
              <a:extLst>
                <a:ext uri="{FF2B5EF4-FFF2-40B4-BE49-F238E27FC236}">
                  <a16:creationId xmlns:a16="http://schemas.microsoft.com/office/drawing/2014/main" id="{2EC7AEB0-BAD3-45CB-2D77-3EB40AD4C4CA}"/>
                </a:ext>
              </a:extLst>
            </p:cNvPr>
            <p:cNvSpPr/>
            <p:nvPr/>
          </p:nvSpPr>
          <p:spPr bwMode="auto">
            <a:xfrm rot="756956">
              <a:off x="7817183" y="4840488"/>
              <a:ext cx="206850" cy="387931"/>
            </a:xfrm>
            <a:custGeom>
              <a:avLst/>
              <a:gdLst>
                <a:gd name="csX0" fmla="*/ 0 w 206850"/>
                <a:gd name="csY0" fmla="*/ 0 h 387931"/>
                <a:gd name="csX1" fmla="*/ 206850 w 206850"/>
                <a:gd name="csY1" fmla="*/ 0 h 387931"/>
                <a:gd name="csX2" fmla="*/ 206850 w 206850"/>
                <a:gd name="csY2" fmla="*/ 0 h 387931"/>
                <a:gd name="csX3" fmla="*/ 206850 w 206850"/>
                <a:gd name="csY3" fmla="*/ 284506 h 387931"/>
                <a:gd name="csX4" fmla="*/ 103425 w 206850"/>
                <a:gd name="csY4" fmla="*/ 387931 h 387931"/>
                <a:gd name="csX5" fmla="*/ 103425 w 206850"/>
                <a:gd name="csY5" fmla="*/ 387931 h 387931"/>
                <a:gd name="csX6" fmla="*/ 0 w 206850"/>
                <a:gd name="csY6" fmla="*/ 284506 h 387931"/>
                <a:gd name="csX7" fmla="*/ 0 w 206850"/>
                <a:gd name="csY7" fmla="*/ 0 h 387931"/>
                <a:gd name="csX8" fmla="*/ 0 w 206850"/>
                <a:gd name="csY8" fmla="*/ 0 h 387931"/>
                <a:gd name="csX0" fmla="*/ 0 w 206850"/>
                <a:gd name="csY0" fmla="*/ 76714 h 464645"/>
                <a:gd name="csX1" fmla="*/ 99684 w 206850"/>
                <a:gd name="csY1" fmla="*/ 0 h 464645"/>
                <a:gd name="csX2" fmla="*/ 206850 w 206850"/>
                <a:gd name="csY2" fmla="*/ 76714 h 464645"/>
                <a:gd name="csX3" fmla="*/ 206850 w 206850"/>
                <a:gd name="csY3" fmla="*/ 76714 h 464645"/>
                <a:gd name="csX4" fmla="*/ 206850 w 206850"/>
                <a:gd name="csY4" fmla="*/ 361220 h 464645"/>
                <a:gd name="csX5" fmla="*/ 103425 w 206850"/>
                <a:gd name="csY5" fmla="*/ 464645 h 464645"/>
                <a:gd name="csX6" fmla="*/ 103425 w 206850"/>
                <a:gd name="csY6" fmla="*/ 464645 h 464645"/>
                <a:gd name="csX7" fmla="*/ 0 w 206850"/>
                <a:gd name="csY7" fmla="*/ 361220 h 464645"/>
                <a:gd name="csX8" fmla="*/ 0 w 206850"/>
                <a:gd name="csY8" fmla="*/ 76714 h 464645"/>
                <a:gd name="csX9" fmla="*/ 0 w 206850"/>
                <a:gd name="csY9" fmla="*/ 76714 h 464645"/>
                <a:gd name="csX0" fmla="*/ 99684 w 206850"/>
                <a:gd name="csY0" fmla="*/ 0 h 464645"/>
                <a:gd name="csX1" fmla="*/ 206850 w 206850"/>
                <a:gd name="csY1" fmla="*/ 76714 h 464645"/>
                <a:gd name="csX2" fmla="*/ 206850 w 206850"/>
                <a:gd name="csY2" fmla="*/ 76714 h 464645"/>
                <a:gd name="csX3" fmla="*/ 206850 w 206850"/>
                <a:gd name="csY3" fmla="*/ 361220 h 464645"/>
                <a:gd name="csX4" fmla="*/ 103425 w 206850"/>
                <a:gd name="csY4" fmla="*/ 464645 h 464645"/>
                <a:gd name="csX5" fmla="*/ 103425 w 206850"/>
                <a:gd name="csY5" fmla="*/ 464645 h 464645"/>
                <a:gd name="csX6" fmla="*/ 0 w 206850"/>
                <a:gd name="csY6" fmla="*/ 361220 h 464645"/>
                <a:gd name="csX7" fmla="*/ 0 w 206850"/>
                <a:gd name="csY7" fmla="*/ 76714 h 464645"/>
                <a:gd name="csX8" fmla="*/ 0 w 206850"/>
                <a:gd name="csY8" fmla="*/ 76714 h 464645"/>
                <a:gd name="csX9" fmla="*/ 191124 w 206850"/>
                <a:gd name="csY9" fmla="*/ 91440 h 464645"/>
                <a:gd name="csX0" fmla="*/ 206850 w 206850"/>
                <a:gd name="csY0" fmla="*/ 29944 h 417875"/>
                <a:gd name="csX1" fmla="*/ 206850 w 206850"/>
                <a:gd name="csY1" fmla="*/ 29944 h 417875"/>
                <a:gd name="csX2" fmla="*/ 206850 w 206850"/>
                <a:gd name="csY2" fmla="*/ 314450 h 417875"/>
                <a:gd name="csX3" fmla="*/ 103425 w 206850"/>
                <a:gd name="csY3" fmla="*/ 417875 h 417875"/>
                <a:gd name="csX4" fmla="*/ 103425 w 206850"/>
                <a:gd name="csY4" fmla="*/ 417875 h 417875"/>
                <a:gd name="csX5" fmla="*/ 0 w 206850"/>
                <a:gd name="csY5" fmla="*/ 314450 h 417875"/>
                <a:gd name="csX6" fmla="*/ 0 w 206850"/>
                <a:gd name="csY6" fmla="*/ 29944 h 417875"/>
                <a:gd name="csX7" fmla="*/ 0 w 206850"/>
                <a:gd name="csY7" fmla="*/ 29944 h 417875"/>
                <a:gd name="csX8" fmla="*/ 191124 w 206850"/>
                <a:gd name="csY8" fmla="*/ 44670 h 417875"/>
                <a:gd name="csX0" fmla="*/ 206850 w 206850"/>
                <a:gd name="csY0" fmla="*/ 29944 h 417875"/>
                <a:gd name="csX1" fmla="*/ 206850 w 206850"/>
                <a:gd name="csY1" fmla="*/ 314450 h 417875"/>
                <a:gd name="csX2" fmla="*/ 103425 w 206850"/>
                <a:gd name="csY2" fmla="*/ 417875 h 417875"/>
                <a:gd name="csX3" fmla="*/ 103425 w 206850"/>
                <a:gd name="csY3" fmla="*/ 417875 h 417875"/>
                <a:gd name="csX4" fmla="*/ 0 w 206850"/>
                <a:gd name="csY4" fmla="*/ 314450 h 417875"/>
                <a:gd name="csX5" fmla="*/ 0 w 206850"/>
                <a:gd name="csY5" fmla="*/ 29944 h 417875"/>
                <a:gd name="csX6" fmla="*/ 0 w 206850"/>
                <a:gd name="csY6" fmla="*/ 29944 h 417875"/>
                <a:gd name="csX7" fmla="*/ 191124 w 206850"/>
                <a:gd name="csY7" fmla="*/ 44670 h 417875"/>
                <a:gd name="csX0" fmla="*/ 206850 w 206850"/>
                <a:gd name="csY0" fmla="*/ 0 h 387931"/>
                <a:gd name="csX1" fmla="*/ 206850 w 206850"/>
                <a:gd name="csY1" fmla="*/ 284506 h 387931"/>
                <a:gd name="csX2" fmla="*/ 103425 w 206850"/>
                <a:gd name="csY2" fmla="*/ 387931 h 387931"/>
                <a:gd name="csX3" fmla="*/ 103425 w 206850"/>
                <a:gd name="csY3" fmla="*/ 387931 h 387931"/>
                <a:gd name="csX4" fmla="*/ 0 w 206850"/>
                <a:gd name="csY4" fmla="*/ 284506 h 387931"/>
                <a:gd name="csX5" fmla="*/ 0 w 206850"/>
                <a:gd name="csY5" fmla="*/ 0 h 387931"/>
                <a:gd name="csX6" fmla="*/ 0 w 206850"/>
                <a:gd name="csY6" fmla="*/ 0 h 38793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206850" h="387931">
                  <a:moveTo>
                    <a:pt x="206850" y="0"/>
                  </a:moveTo>
                  <a:lnTo>
                    <a:pt x="206850" y="284506"/>
                  </a:lnTo>
                  <a:cubicBezTo>
                    <a:pt x="206850" y="341626"/>
                    <a:pt x="160545" y="387931"/>
                    <a:pt x="103425" y="387931"/>
                  </a:cubicBezTo>
                  <a:lnTo>
                    <a:pt x="103425" y="387931"/>
                  </a:lnTo>
                  <a:cubicBezTo>
                    <a:pt x="46305" y="387931"/>
                    <a:pt x="0" y="341626"/>
                    <a:pt x="0" y="284506"/>
                  </a:cubicBez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rgbClr val="0070C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7" name="フリーフォーム: 図形 296">
              <a:extLst>
                <a:ext uri="{FF2B5EF4-FFF2-40B4-BE49-F238E27FC236}">
                  <a16:creationId xmlns:a16="http://schemas.microsoft.com/office/drawing/2014/main" id="{6908A0A8-FCC2-BBFE-73C2-43DDB8D4431F}"/>
                </a:ext>
              </a:extLst>
            </p:cNvPr>
            <p:cNvSpPr/>
            <p:nvPr/>
          </p:nvSpPr>
          <p:spPr bwMode="auto">
            <a:xfrm>
              <a:off x="8051536" y="4476871"/>
              <a:ext cx="180020" cy="294535"/>
            </a:xfrm>
            <a:custGeom>
              <a:avLst/>
              <a:gdLst>
                <a:gd name="csX0" fmla="*/ 46756 w 180020"/>
                <a:gd name="csY0" fmla="*/ 0 h 294535"/>
                <a:gd name="csX1" fmla="*/ 75471 w 180020"/>
                <a:gd name="csY1" fmla="*/ 28715 h 294535"/>
                <a:gd name="csX2" fmla="*/ 75471 w 180020"/>
                <a:gd name="csY2" fmla="*/ 114515 h 294535"/>
                <a:gd name="csX3" fmla="*/ 116678 w 180020"/>
                <a:gd name="csY3" fmla="*/ 114515 h 294535"/>
                <a:gd name="csX4" fmla="*/ 180020 w 180020"/>
                <a:gd name="csY4" fmla="*/ 177857 h 294535"/>
                <a:gd name="csX5" fmla="*/ 180020 w 180020"/>
                <a:gd name="csY5" fmla="*/ 231193 h 294535"/>
                <a:gd name="csX6" fmla="*/ 116678 w 180020"/>
                <a:gd name="csY6" fmla="*/ 294535 h 294535"/>
                <a:gd name="csX7" fmla="*/ 63342 w 180020"/>
                <a:gd name="csY7" fmla="*/ 294535 h 294535"/>
                <a:gd name="csX8" fmla="*/ 0 w 180020"/>
                <a:gd name="csY8" fmla="*/ 231193 h 294535"/>
                <a:gd name="csX9" fmla="*/ 0 w 180020"/>
                <a:gd name="csY9" fmla="*/ 177857 h 294535"/>
                <a:gd name="csX10" fmla="*/ 4978 w 180020"/>
                <a:gd name="csY10" fmla="*/ 153202 h 294535"/>
                <a:gd name="csX11" fmla="*/ 18041 w 180020"/>
                <a:gd name="csY11" fmla="*/ 133826 h 294535"/>
                <a:gd name="csX12" fmla="*/ 18041 w 180020"/>
                <a:gd name="csY12" fmla="*/ 28715 h 294535"/>
                <a:gd name="csX13" fmla="*/ 46756 w 180020"/>
                <a:gd name="csY13" fmla="*/ 0 h 29453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180020" h="294535">
                  <a:moveTo>
                    <a:pt x="46756" y="0"/>
                  </a:moveTo>
                  <a:cubicBezTo>
                    <a:pt x="62615" y="0"/>
                    <a:pt x="75471" y="12856"/>
                    <a:pt x="75471" y="28715"/>
                  </a:cubicBezTo>
                  <a:lnTo>
                    <a:pt x="75471" y="114515"/>
                  </a:lnTo>
                  <a:lnTo>
                    <a:pt x="116678" y="114515"/>
                  </a:lnTo>
                  <a:cubicBezTo>
                    <a:pt x="151661" y="114515"/>
                    <a:pt x="180020" y="142874"/>
                    <a:pt x="180020" y="177857"/>
                  </a:cubicBezTo>
                  <a:lnTo>
                    <a:pt x="180020" y="231193"/>
                  </a:lnTo>
                  <a:cubicBezTo>
                    <a:pt x="180020" y="266176"/>
                    <a:pt x="151661" y="294535"/>
                    <a:pt x="116678" y="294535"/>
                  </a:cubicBezTo>
                  <a:lnTo>
                    <a:pt x="63342" y="294535"/>
                  </a:lnTo>
                  <a:cubicBezTo>
                    <a:pt x="28359" y="294535"/>
                    <a:pt x="0" y="266176"/>
                    <a:pt x="0" y="231193"/>
                  </a:cubicBezTo>
                  <a:lnTo>
                    <a:pt x="0" y="177857"/>
                  </a:lnTo>
                  <a:cubicBezTo>
                    <a:pt x="0" y="169112"/>
                    <a:pt x="1773" y="160780"/>
                    <a:pt x="4978" y="153202"/>
                  </a:cubicBezTo>
                  <a:lnTo>
                    <a:pt x="18041" y="133826"/>
                  </a:lnTo>
                  <a:lnTo>
                    <a:pt x="18041" y="28715"/>
                  </a:lnTo>
                  <a:cubicBezTo>
                    <a:pt x="18041" y="12856"/>
                    <a:pt x="30897" y="0"/>
                    <a:pt x="46756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8" name="四角形: 上の 2 つの角を丸める 131">
              <a:extLst>
                <a:ext uri="{FF2B5EF4-FFF2-40B4-BE49-F238E27FC236}">
                  <a16:creationId xmlns:a16="http://schemas.microsoft.com/office/drawing/2014/main" id="{BB67A216-4C43-8058-4E71-A3C6D892C468}"/>
                </a:ext>
              </a:extLst>
            </p:cNvPr>
            <p:cNvSpPr/>
            <p:nvPr/>
          </p:nvSpPr>
          <p:spPr bwMode="auto">
            <a:xfrm rot="1800000">
              <a:off x="7890940" y="4697085"/>
              <a:ext cx="198095" cy="552418"/>
            </a:xfrm>
            <a:custGeom>
              <a:avLst/>
              <a:gdLst>
                <a:gd name="csX0" fmla="*/ 0 w 197260"/>
                <a:gd name="csY0" fmla="*/ 0 h 588196"/>
                <a:gd name="csX1" fmla="*/ 197260 w 197260"/>
                <a:gd name="csY1" fmla="*/ 0 h 588196"/>
                <a:gd name="csX2" fmla="*/ 197260 w 197260"/>
                <a:gd name="csY2" fmla="*/ 0 h 588196"/>
                <a:gd name="csX3" fmla="*/ 197260 w 197260"/>
                <a:gd name="csY3" fmla="*/ 489566 h 588196"/>
                <a:gd name="csX4" fmla="*/ 98630 w 197260"/>
                <a:gd name="csY4" fmla="*/ 588196 h 588196"/>
                <a:gd name="csX5" fmla="*/ 98630 w 197260"/>
                <a:gd name="csY5" fmla="*/ 588196 h 588196"/>
                <a:gd name="csX6" fmla="*/ 0 w 197260"/>
                <a:gd name="csY6" fmla="*/ 489566 h 588196"/>
                <a:gd name="csX7" fmla="*/ 0 w 197260"/>
                <a:gd name="csY7" fmla="*/ 0 h 588196"/>
                <a:gd name="csX8" fmla="*/ 0 w 197260"/>
                <a:gd name="csY8" fmla="*/ 0 h 588196"/>
                <a:gd name="csX0" fmla="*/ 835 w 198095"/>
                <a:gd name="csY0" fmla="*/ 0 h 588196"/>
                <a:gd name="csX1" fmla="*/ 198095 w 198095"/>
                <a:gd name="csY1" fmla="*/ 0 h 588196"/>
                <a:gd name="csX2" fmla="*/ 198095 w 198095"/>
                <a:gd name="csY2" fmla="*/ 0 h 588196"/>
                <a:gd name="csX3" fmla="*/ 198095 w 198095"/>
                <a:gd name="csY3" fmla="*/ 489566 h 588196"/>
                <a:gd name="csX4" fmla="*/ 99465 w 198095"/>
                <a:gd name="csY4" fmla="*/ 588196 h 588196"/>
                <a:gd name="csX5" fmla="*/ 99465 w 198095"/>
                <a:gd name="csY5" fmla="*/ 588196 h 588196"/>
                <a:gd name="csX6" fmla="*/ 835 w 198095"/>
                <a:gd name="csY6" fmla="*/ 489566 h 588196"/>
                <a:gd name="csX7" fmla="*/ 0 w 198095"/>
                <a:gd name="csY7" fmla="*/ 321284 h 588196"/>
                <a:gd name="csX8" fmla="*/ 835 w 198095"/>
                <a:gd name="csY8" fmla="*/ 0 h 588196"/>
                <a:gd name="csX9" fmla="*/ 835 w 198095"/>
                <a:gd name="csY9" fmla="*/ 0 h 588196"/>
                <a:gd name="csX0" fmla="*/ 8240 w 205500"/>
                <a:gd name="csY0" fmla="*/ 0 h 588196"/>
                <a:gd name="csX1" fmla="*/ 205500 w 205500"/>
                <a:gd name="csY1" fmla="*/ 0 h 588196"/>
                <a:gd name="csX2" fmla="*/ 205500 w 205500"/>
                <a:gd name="csY2" fmla="*/ 0 h 588196"/>
                <a:gd name="csX3" fmla="*/ 205500 w 205500"/>
                <a:gd name="csY3" fmla="*/ 489566 h 588196"/>
                <a:gd name="csX4" fmla="*/ 106870 w 205500"/>
                <a:gd name="csY4" fmla="*/ 588196 h 588196"/>
                <a:gd name="csX5" fmla="*/ 106870 w 205500"/>
                <a:gd name="csY5" fmla="*/ 588196 h 588196"/>
                <a:gd name="csX6" fmla="*/ 8240 w 205500"/>
                <a:gd name="csY6" fmla="*/ 489566 h 588196"/>
                <a:gd name="csX7" fmla="*/ 5538 w 205500"/>
                <a:gd name="csY7" fmla="*/ 432347 h 588196"/>
                <a:gd name="csX8" fmla="*/ 7405 w 205500"/>
                <a:gd name="csY8" fmla="*/ 321284 h 588196"/>
                <a:gd name="csX9" fmla="*/ 8240 w 205500"/>
                <a:gd name="csY9" fmla="*/ 0 h 588196"/>
                <a:gd name="csX10" fmla="*/ 8240 w 205500"/>
                <a:gd name="csY10" fmla="*/ 0 h 588196"/>
                <a:gd name="csX0" fmla="*/ 3442 w 203404"/>
                <a:gd name="csY0" fmla="*/ 432347 h 588196"/>
                <a:gd name="csX1" fmla="*/ 5309 w 203404"/>
                <a:gd name="csY1" fmla="*/ 321284 h 588196"/>
                <a:gd name="csX2" fmla="*/ 6144 w 203404"/>
                <a:gd name="csY2" fmla="*/ 0 h 588196"/>
                <a:gd name="csX3" fmla="*/ 6144 w 203404"/>
                <a:gd name="csY3" fmla="*/ 0 h 588196"/>
                <a:gd name="csX4" fmla="*/ 203404 w 203404"/>
                <a:gd name="csY4" fmla="*/ 0 h 588196"/>
                <a:gd name="csX5" fmla="*/ 203404 w 203404"/>
                <a:gd name="csY5" fmla="*/ 0 h 588196"/>
                <a:gd name="csX6" fmla="*/ 203404 w 203404"/>
                <a:gd name="csY6" fmla="*/ 489566 h 588196"/>
                <a:gd name="csX7" fmla="*/ 104774 w 203404"/>
                <a:gd name="csY7" fmla="*/ 588196 h 588196"/>
                <a:gd name="csX8" fmla="*/ 104774 w 203404"/>
                <a:gd name="csY8" fmla="*/ 588196 h 588196"/>
                <a:gd name="csX9" fmla="*/ 6144 w 203404"/>
                <a:gd name="csY9" fmla="*/ 489566 h 588196"/>
                <a:gd name="csX10" fmla="*/ 94882 w 203404"/>
                <a:gd name="csY10" fmla="*/ 523787 h 588196"/>
                <a:gd name="csX0" fmla="*/ 5309 w 203404"/>
                <a:gd name="csY0" fmla="*/ 321284 h 588196"/>
                <a:gd name="csX1" fmla="*/ 6144 w 203404"/>
                <a:gd name="csY1" fmla="*/ 0 h 588196"/>
                <a:gd name="csX2" fmla="*/ 6144 w 203404"/>
                <a:gd name="csY2" fmla="*/ 0 h 588196"/>
                <a:gd name="csX3" fmla="*/ 203404 w 203404"/>
                <a:gd name="csY3" fmla="*/ 0 h 588196"/>
                <a:gd name="csX4" fmla="*/ 203404 w 203404"/>
                <a:gd name="csY4" fmla="*/ 0 h 588196"/>
                <a:gd name="csX5" fmla="*/ 203404 w 203404"/>
                <a:gd name="csY5" fmla="*/ 489566 h 588196"/>
                <a:gd name="csX6" fmla="*/ 104774 w 203404"/>
                <a:gd name="csY6" fmla="*/ 588196 h 588196"/>
                <a:gd name="csX7" fmla="*/ 104774 w 203404"/>
                <a:gd name="csY7" fmla="*/ 588196 h 588196"/>
                <a:gd name="csX8" fmla="*/ 6144 w 203404"/>
                <a:gd name="csY8" fmla="*/ 489566 h 588196"/>
                <a:gd name="csX9" fmla="*/ 94882 w 203404"/>
                <a:gd name="csY9" fmla="*/ 523787 h 588196"/>
                <a:gd name="csX0" fmla="*/ 0 w 198095"/>
                <a:gd name="csY0" fmla="*/ 321284 h 588196"/>
                <a:gd name="csX1" fmla="*/ 835 w 198095"/>
                <a:gd name="csY1" fmla="*/ 0 h 588196"/>
                <a:gd name="csX2" fmla="*/ 835 w 198095"/>
                <a:gd name="csY2" fmla="*/ 0 h 588196"/>
                <a:gd name="csX3" fmla="*/ 198095 w 198095"/>
                <a:gd name="csY3" fmla="*/ 0 h 588196"/>
                <a:gd name="csX4" fmla="*/ 198095 w 198095"/>
                <a:gd name="csY4" fmla="*/ 0 h 588196"/>
                <a:gd name="csX5" fmla="*/ 198095 w 198095"/>
                <a:gd name="csY5" fmla="*/ 489566 h 588196"/>
                <a:gd name="csX6" fmla="*/ 99465 w 198095"/>
                <a:gd name="csY6" fmla="*/ 588196 h 588196"/>
                <a:gd name="csX7" fmla="*/ 99465 w 198095"/>
                <a:gd name="csY7" fmla="*/ 588196 h 588196"/>
                <a:gd name="csX8" fmla="*/ 835 w 198095"/>
                <a:gd name="csY8" fmla="*/ 489566 h 588196"/>
                <a:gd name="csX0" fmla="*/ 0 w 198095"/>
                <a:gd name="csY0" fmla="*/ 321284 h 588196"/>
                <a:gd name="csX1" fmla="*/ 835 w 198095"/>
                <a:gd name="csY1" fmla="*/ 0 h 588196"/>
                <a:gd name="csX2" fmla="*/ 835 w 198095"/>
                <a:gd name="csY2" fmla="*/ 0 h 588196"/>
                <a:gd name="csX3" fmla="*/ 198095 w 198095"/>
                <a:gd name="csY3" fmla="*/ 0 h 588196"/>
                <a:gd name="csX4" fmla="*/ 198095 w 198095"/>
                <a:gd name="csY4" fmla="*/ 0 h 588196"/>
                <a:gd name="csX5" fmla="*/ 198095 w 198095"/>
                <a:gd name="csY5" fmla="*/ 489566 h 588196"/>
                <a:gd name="csX6" fmla="*/ 99465 w 198095"/>
                <a:gd name="csY6" fmla="*/ 588196 h 588196"/>
                <a:gd name="csX7" fmla="*/ 99465 w 198095"/>
                <a:gd name="csY7" fmla="*/ 588196 h 58819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98095" h="588196">
                  <a:moveTo>
                    <a:pt x="0" y="321284"/>
                  </a:moveTo>
                  <a:cubicBezTo>
                    <a:pt x="278" y="214189"/>
                    <a:pt x="557" y="107095"/>
                    <a:pt x="835" y="0"/>
                  </a:cubicBezTo>
                  <a:lnTo>
                    <a:pt x="835" y="0"/>
                  </a:lnTo>
                  <a:lnTo>
                    <a:pt x="198095" y="0"/>
                  </a:lnTo>
                  <a:lnTo>
                    <a:pt x="198095" y="0"/>
                  </a:lnTo>
                  <a:lnTo>
                    <a:pt x="198095" y="489566"/>
                  </a:lnTo>
                  <a:cubicBezTo>
                    <a:pt x="198095" y="544038"/>
                    <a:pt x="153937" y="588196"/>
                    <a:pt x="99465" y="588196"/>
                  </a:cubicBezTo>
                  <a:lnTo>
                    <a:pt x="99465" y="588196"/>
                  </a:lnTo>
                </a:path>
              </a:pathLst>
            </a:custGeom>
            <a:solidFill>
              <a:srgbClr val="0070C0"/>
            </a:solidFill>
            <a:ln w="38100" cap="rnd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9" name="角丸四角形 4">
              <a:extLst>
                <a:ext uri="{FF2B5EF4-FFF2-40B4-BE49-F238E27FC236}">
                  <a16:creationId xmlns:a16="http://schemas.microsoft.com/office/drawing/2014/main" id="{075A047C-8C4C-E707-034C-7F95CF9D0B70}"/>
                </a:ext>
              </a:extLst>
            </p:cNvPr>
            <p:cNvSpPr/>
            <p:nvPr/>
          </p:nvSpPr>
          <p:spPr>
            <a:xfrm rot="2441923">
              <a:off x="7843234" y="4930344"/>
              <a:ext cx="331596" cy="289921"/>
            </a:xfrm>
            <a:custGeom>
              <a:avLst/>
              <a:gdLst/>
              <a:ahLst/>
              <a:cxnLst/>
              <a:rect l="l" t="t" r="r" b="b"/>
              <a:pathLst>
                <a:path w="838017" h="675821">
                  <a:moveTo>
                    <a:pt x="1806" y="546257"/>
                  </a:moveTo>
                  <a:cubicBezTo>
                    <a:pt x="3887" y="538748"/>
                    <a:pt x="7706" y="531559"/>
                    <a:pt x="12952" y="525074"/>
                  </a:cubicBezTo>
                  <a:cubicBezTo>
                    <a:pt x="23444" y="512103"/>
                    <a:pt x="39645" y="501946"/>
                    <a:pt x="59067" y="497678"/>
                  </a:cubicBezTo>
                  <a:lnTo>
                    <a:pt x="100244" y="488628"/>
                  </a:lnTo>
                  <a:cubicBezTo>
                    <a:pt x="77229" y="484370"/>
                    <a:pt x="59450" y="469415"/>
                    <a:pt x="54928" y="448841"/>
                  </a:cubicBezTo>
                  <a:cubicBezTo>
                    <a:pt x="53222" y="441079"/>
                    <a:pt x="53565" y="433251"/>
                    <a:pt x="55646" y="425743"/>
                  </a:cubicBezTo>
                  <a:cubicBezTo>
                    <a:pt x="57727" y="418235"/>
                    <a:pt x="61546" y="411045"/>
                    <a:pt x="66792" y="404560"/>
                  </a:cubicBezTo>
                  <a:cubicBezTo>
                    <a:pt x="77284" y="391589"/>
                    <a:pt x="93485" y="381432"/>
                    <a:pt x="112907" y="377164"/>
                  </a:cubicBezTo>
                  <a:lnTo>
                    <a:pt x="269211" y="342814"/>
                  </a:lnTo>
                  <a:lnTo>
                    <a:pt x="382846" y="271062"/>
                  </a:lnTo>
                  <a:lnTo>
                    <a:pt x="390224" y="262465"/>
                  </a:lnTo>
                  <a:lnTo>
                    <a:pt x="282312" y="262465"/>
                  </a:lnTo>
                  <a:cubicBezTo>
                    <a:pt x="245819" y="262465"/>
                    <a:pt x="216235" y="232881"/>
                    <a:pt x="216235" y="196388"/>
                  </a:cubicBezTo>
                  <a:cubicBezTo>
                    <a:pt x="216235" y="159895"/>
                    <a:pt x="245819" y="130311"/>
                    <a:pt x="282312" y="130311"/>
                  </a:cubicBezTo>
                  <a:lnTo>
                    <a:pt x="503642" y="130311"/>
                  </a:lnTo>
                  <a:lnTo>
                    <a:pt x="569841" y="53175"/>
                  </a:lnTo>
                  <a:cubicBezTo>
                    <a:pt x="624682" y="-10726"/>
                    <a:pt x="720942" y="-18071"/>
                    <a:pt x="784843" y="36770"/>
                  </a:cubicBezTo>
                  <a:cubicBezTo>
                    <a:pt x="848744" y="91611"/>
                    <a:pt x="856088" y="187871"/>
                    <a:pt x="801247" y="251772"/>
                  </a:cubicBezTo>
                  <a:lnTo>
                    <a:pt x="681089" y="391780"/>
                  </a:lnTo>
                  <a:cubicBezTo>
                    <a:pt x="679648" y="396559"/>
                    <a:pt x="676708" y="400708"/>
                    <a:pt x="673163" y="404611"/>
                  </a:cubicBezTo>
                  <a:lnTo>
                    <a:pt x="617412" y="465976"/>
                  </a:lnTo>
                  <a:cubicBezTo>
                    <a:pt x="612560" y="471630"/>
                    <a:pt x="607708" y="477284"/>
                    <a:pt x="602855" y="482938"/>
                  </a:cubicBezTo>
                  <a:lnTo>
                    <a:pt x="602376" y="482526"/>
                  </a:lnTo>
                  <a:lnTo>
                    <a:pt x="509362" y="584907"/>
                  </a:lnTo>
                  <a:lnTo>
                    <a:pt x="503806" y="589185"/>
                  </a:lnTo>
                  <a:cubicBezTo>
                    <a:pt x="503731" y="589270"/>
                    <a:pt x="503653" y="589353"/>
                    <a:pt x="503527" y="589400"/>
                  </a:cubicBezTo>
                  <a:cubicBezTo>
                    <a:pt x="499562" y="594136"/>
                    <a:pt x="494458" y="597554"/>
                    <a:pt x="488983" y="600075"/>
                  </a:cubicBezTo>
                  <a:cubicBezTo>
                    <a:pt x="487735" y="601735"/>
                    <a:pt x="486011" y="602682"/>
                    <a:pt x="484229" y="603564"/>
                  </a:cubicBezTo>
                  <a:lnTo>
                    <a:pt x="353095" y="668557"/>
                  </a:lnTo>
                  <a:cubicBezTo>
                    <a:pt x="322704" y="683620"/>
                    <a:pt x="287495" y="674503"/>
                    <a:pt x="274455" y="648193"/>
                  </a:cubicBezTo>
                  <a:lnTo>
                    <a:pt x="271614" y="636113"/>
                  </a:lnTo>
                  <a:lnTo>
                    <a:pt x="211767" y="663394"/>
                  </a:lnTo>
                  <a:cubicBezTo>
                    <a:pt x="175579" y="679891"/>
                    <a:pt x="135552" y="669814"/>
                    <a:pt x="122366" y="640886"/>
                  </a:cubicBezTo>
                  <a:cubicBezTo>
                    <a:pt x="116659" y="628368"/>
                    <a:pt x="116914" y="614371"/>
                    <a:pt x="122875" y="601528"/>
                  </a:cubicBezTo>
                  <a:lnTo>
                    <a:pt x="83777" y="610120"/>
                  </a:lnTo>
                  <a:cubicBezTo>
                    <a:pt x="44933" y="618656"/>
                    <a:pt x="7912" y="600405"/>
                    <a:pt x="1088" y="569355"/>
                  </a:cubicBezTo>
                  <a:cubicBezTo>
                    <a:pt x="-618" y="561593"/>
                    <a:pt x="-275" y="553765"/>
                    <a:pt x="1806" y="546257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0" name="フリーフォーム: 図形 299">
              <a:extLst>
                <a:ext uri="{FF2B5EF4-FFF2-40B4-BE49-F238E27FC236}">
                  <a16:creationId xmlns:a16="http://schemas.microsoft.com/office/drawing/2014/main" id="{E92BDDDE-0A71-533F-C4B8-567E56E4DB8C}"/>
                </a:ext>
              </a:extLst>
            </p:cNvPr>
            <p:cNvSpPr/>
            <p:nvPr/>
          </p:nvSpPr>
          <p:spPr bwMode="auto">
            <a:xfrm rot="17100000">
              <a:off x="8119641" y="4787981"/>
              <a:ext cx="451771" cy="482059"/>
            </a:xfrm>
            <a:custGeom>
              <a:avLst/>
              <a:gdLst>
                <a:gd name="csX0" fmla="*/ 547069 w 555196"/>
                <a:gd name="csY0" fmla="*/ 336502 h 482059"/>
                <a:gd name="csX1" fmla="*/ 555196 w 555196"/>
                <a:gd name="csY1" fmla="*/ 376760 h 482059"/>
                <a:gd name="csX2" fmla="*/ 451771 w 555196"/>
                <a:gd name="csY2" fmla="*/ 480185 h 482059"/>
                <a:gd name="csX3" fmla="*/ 107730 w 555196"/>
                <a:gd name="csY3" fmla="*/ 480185 h 482059"/>
                <a:gd name="csX4" fmla="*/ 98449 w 555196"/>
                <a:gd name="csY4" fmla="*/ 482059 h 482059"/>
                <a:gd name="csX5" fmla="*/ 98450 w 555196"/>
                <a:gd name="csY5" fmla="*/ 482058 h 482059"/>
                <a:gd name="csX6" fmla="*/ 0 w 555196"/>
                <a:gd name="csY6" fmla="*/ 383608 h 482059"/>
                <a:gd name="csX7" fmla="*/ 0 w 555196"/>
                <a:gd name="csY7" fmla="*/ 0 h 482059"/>
                <a:gd name="csX8" fmla="*/ 196899 w 555196"/>
                <a:gd name="csY8" fmla="*/ 0 h 482059"/>
                <a:gd name="csX9" fmla="*/ 196899 w 555196"/>
                <a:gd name="csY9" fmla="*/ 273335 h 482059"/>
                <a:gd name="csX10" fmla="*/ 451771 w 555196"/>
                <a:gd name="csY10" fmla="*/ 273335 h 482059"/>
                <a:gd name="csX11" fmla="*/ 547069 w 555196"/>
                <a:gd name="csY11" fmla="*/ 336502 h 482059"/>
                <a:gd name="csX0" fmla="*/ 555196 w 646636"/>
                <a:gd name="csY0" fmla="*/ 376760 h 482059"/>
                <a:gd name="csX1" fmla="*/ 451771 w 646636"/>
                <a:gd name="csY1" fmla="*/ 480185 h 482059"/>
                <a:gd name="csX2" fmla="*/ 107730 w 646636"/>
                <a:gd name="csY2" fmla="*/ 480185 h 482059"/>
                <a:gd name="csX3" fmla="*/ 98449 w 646636"/>
                <a:gd name="csY3" fmla="*/ 482059 h 482059"/>
                <a:gd name="csX4" fmla="*/ 98450 w 646636"/>
                <a:gd name="csY4" fmla="*/ 482058 h 482059"/>
                <a:gd name="csX5" fmla="*/ 0 w 646636"/>
                <a:gd name="csY5" fmla="*/ 383608 h 482059"/>
                <a:gd name="csX6" fmla="*/ 0 w 646636"/>
                <a:gd name="csY6" fmla="*/ 0 h 482059"/>
                <a:gd name="csX7" fmla="*/ 196899 w 646636"/>
                <a:gd name="csY7" fmla="*/ 0 h 482059"/>
                <a:gd name="csX8" fmla="*/ 196899 w 646636"/>
                <a:gd name="csY8" fmla="*/ 273335 h 482059"/>
                <a:gd name="csX9" fmla="*/ 451771 w 646636"/>
                <a:gd name="csY9" fmla="*/ 273335 h 482059"/>
                <a:gd name="csX10" fmla="*/ 547069 w 646636"/>
                <a:gd name="csY10" fmla="*/ 336502 h 482059"/>
                <a:gd name="csX11" fmla="*/ 646636 w 646636"/>
                <a:gd name="csY11" fmla="*/ 468200 h 482059"/>
                <a:gd name="csX0" fmla="*/ 555196 w 555196"/>
                <a:gd name="csY0" fmla="*/ 376760 h 482059"/>
                <a:gd name="csX1" fmla="*/ 451771 w 555196"/>
                <a:gd name="csY1" fmla="*/ 480185 h 482059"/>
                <a:gd name="csX2" fmla="*/ 107730 w 555196"/>
                <a:gd name="csY2" fmla="*/ 480185 h 482059"/>
                <a:gd name="csX3" fmla="*/ 98449 w 555196"/>
                <a:gd name="csY3" fmla="*/ 482059 h 482059"/>
                <a:gd name="csX4" fmla="*/ 98450 w 555196"/>
                <a:gd name="csY4" fmla="*/ 482058 h 482059"/>
                <a:gd name="csX5" fmla="*/ 0 w 555196"/>
                <a:gd name="csY5" fmla="*/ 383608 h 482059"/>
                <a:gd name="csX6" fmla="*/ 0 w 555196"/>
                <a:gd name="csY6" fmla="*/ 0 h 482059"/>
                <a:gd name="csX7" fmla="*/ 196899 w 555196"/>
                <a:gd name="csY7" fmla="*/ 0 h 482059"/>
                <a:gd name="csX8" fmla="*/ 196899 w 555196"/>
                <a:gd name="csY8" fmla="*/ 273335 h 482059"/>
                <a:gd name="csX9" fmla="*/ 451771 w 555196"/>
                <a:gd name="csY9" fmla="*/ 273335 h 482059"/>
                <a:gd name="csX10" fmla="*/ 547069 w 555196"/>
                <a:gd name="csY10" fmla="*/ 336502 h 482059"/>
                <a:gd name="csX0" fmla="*/ 451771 w 547069"/>
                <a:gd name="csY0" fmla="*/ 480185 h 482059"/>
                <a:gd name="csX1" fmla="*/ 107730 w 547069"/>
                <a:gd name="csY1" fmla="*/ 480185 h 482059"/>
                <a:gd name="csX2" fmla="*/ 98449 w 547069"/>
                <a:gd name="csY2" fmla="*/ 482059 h 482059"/>
                <a:gd name="csX3" fmla="*/ 98450 w 547069"/>
                <a:gd name="csY3" fmla="*/ 482058 h 482059"/>
                <a:gd name="csX4" fmla="*/ 0 w 547069"/>
                <a:gd name="csY4" fmla="*/ 383608 h 482059"/>
                <a:gd name="csX5" fmla="*/ 0 w 547069"/>
                <a:gd name="csY5" fmla="*/ 0 h 482059"/>
                <a:gd name="csX6" fmla="*/ 196899 w 547069"/>
                <a:gd name="csY6" fmla="*/ 0 h 482059"/>
                <a:gd name="csX7" fmla="*/ 196899 w 547069"/>
                <a:gd name="csY7" fmla="*/ 273335 h 482059"/>
                <a:gd name="csX8" fmla="*/ 451771 w 547069"/>
                <a:gd name="csY8" fmla="*/ 273335 h 482059"/>
                <a:gd name="csX9" fmla="*/ 547069 w 547069"/>
                <a:gd name="csY9" fmla="*/ 336502 h 482059"/>
                <a:gd name="csX0" fmla="*/ 451771 w 451771"/>
                <a:gd name="csY0" fmla="*/ 480185 h 482059"/>
                <a:gd name="csX1" fmla="*/ 107730 w 451771"/>
                <a:gd name="csY1" fmla="*/ 480185 h 482059"/>
                <a:gd name="csX2" fmla="*/ 98449 w 451771"/>
                <a:gd name="csY2" fmla="*/ 482059 h 482059"/>
                <a:gd name="csX3" fmla="*/ 98450 w 451771"/>
                <a:gd name="csY3" fmla="*/ 482058 h 482059"/>
                <a:gd name="csX4" fmla="*/ 0 w 451771"/>
                <a:gd name="csY4" fmla="*/ 383608 h 482059"/>
                <a:gd name="csX5" fmla="*/ 0 w 451771"/>
                <a:gd name="csY5" fmla="*/ 0 h 482059"/>
                <a:gd name="csX6" fmla="*/ 196899 w 451771"/>
                <a:gd name="csY6" fmla="*/ 0 h 482059"/>
                <a:gd name="csX7" fmla="*/ 196899 w 451771"/>
                <a:gd name="csY7" fmla="*/ 273335 h 482059"/>
                <a:gd name="csX8" fmla="*/ 451771 w 451771"/>
                <a:gd name="csY8" fmla="*/ 273335 h 4820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451771" h="482059">
                  <a:moveTo>
                    <a:pt x="451771" y="480185"/>
                  </a:moveTo>
                  <a:lnTo>
                    <a:pt x="107730" y="480185"/>
                  </a:lnTo>
                  <a:lnTo>
                    <a:pt x="98449" y="482059"/>
                  </a:lnTo>
                  <a:lnTo>
                    <a:pt x="98450" y="482058"/>
                  </a:lnTo>
                  <a:cubicBezTo>
                    <a:pt x="44078" y="482058"/>
                    <a:pt x="0" y="437980"/>
                    <a:pt x="0" y="383608"/>
                  </a:cubicBezTo>
                  <a:lnTo>
                    <a:pt x="0" y="0"/>
                  </a:lnTo>
                  <a:lnTo>
                    <a:pt x="196899" y="0"/>
                  </a:lnTo>
                  <a:lnTo>
                    <a:pt x="196899" y="273335"/>
                  </a:lnTo>
                  <a:lnTo>
                    <a:pt x="451771" y="273335"/>
                  </a:lnTo>
                </a:path>
              </a:pathLst>
            </a:custGeom>
            <a:solidFill>
              <a:srgbClr val="0070C0"/>
            </a:solidFill>
            <a:ln w="38100" cap="rnd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1" name="月 300">
              <a:extLst>
                <a:ext uri="{FF2B5EF4-FFF2-40B4-BE49-F238E27FC236}">
                  <a16:creationId xmlns:a16="http://schemas.microsoft.com/office/drawing/2014/main" id="{0DDA5768-DFD3-6A30-1E28-5DC995154BDB}"/>
                </a:ext>
              </a:extLst>
            </p:cNvPr>
            <p:cNvSpPr/>
            <p:nvPr/>
          </p:nvSpPr>
          <p:spPr bwMode="auto">
            <a:xfrm rot="3600000">
              <a:off x="7838505" y="3338064"/>
              <a:ext cx="390560" cy="938013"/>
            </a:xfrm>
            <a:prstGeom prst="moon">
              <a:avLst>
                <a:gd name="adj" fmla="val 73136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2" name="月 301">
              <a:extLst>
                <a:ext uri="{FF2B5EF4-FFF2-40B4-BE49-F238E27FC236}">
                  <a16:creationId xmlns:a16="http://schemas.microsoft.com/office/drawing/2014/main" id="{7714697C-00D4-2FAA-4711-CDE3CABD42F9}"/>
                </a:ext>
              </a:extLst>
            </p:cNvPr>
            <p:cNvSpPr/>
            <p:nvPr/>
          </p:nvSpPr>
          <p:spPr bwMode="auto">
            <a:xfrm rot="8196493">
              <a:off x="8431792" y="3485354"/>
              <a:ext cx="278102" cy="751183"/>
            </a:xfrm>
            <a:prstGeom prst="moon">
              <a:avLst>
                <a:gd name="adj" fmla="val 59120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3" name="月 302">
              <a:extLst>
                <a:ext uri="{FF2B5EF4-FFF2-40B4-BE49-F238E27FC236}">
                  <a16:creationId xmlns:a16="http://schemas.microsoft.com/office/drawing/2014/main" id="{3254A42B-B2B7-81FD-D40C-F33910CD5C47}"/>
                </a:ext>
              </a:extLst>
            </p:cNvPr>
            <p:cNvSpPr/>
            <p:nvPr/>
          </p:nvSpPr>
          <p:spPr bwMode="auto">
            <a:xfrm rot="2700000">
              <a:off x="7943386" y="3632367"/>
              <a:ext cx="177237" cy="420751"/>
            </a:xfrm>
            <a:prstGeom prst="moon">
              <a:avLst>
                <a:gd name="adj" fmla="val 73136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4" name="月 303">
              <a:extLst>
                <a:ext uri="{FF2B5EF4-FFF2-40B4-BE49-F238E27FC236}">
                  <a16:creationId xmlns:a16="http://schemas.microsoft.com/office/drawing/2014/main" id="{16F794DC-EDC7-9E53-0E5A-2653DF052AC9}"/>
                </a:ext>
              </a:extLst>
            </p:cNvPr>
            <p:cNvSpPr/>
            <p:nvPr/>
          </p:nvSpPr>
          <p:spPr bwMode="auto">
            <a:xfrm rot="3448733">
              <a:off x="8145443" y="3587030"/>
              <a:ext cx="177237" cy="420751"/>
            </a:xfrm>
            <a:prstGeom prst="moon">
              <a:avLst>
                <a:gd name="adj" fmla="val 73136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5" name="楕円 304">
              <a:extLst>
                <a:ext uri="{FF2B5EF4-FFF2-40B4-BE49-F238E27FC236}">
                  <a16:creationId xmlns:a16="http://schemas.microsoft.com/office/drawing/2014/main" id="{8DE75CFF-BFDD-35AF-442C-9B6CD5406579}"/>
                </a:ext>
              </a:extLst>
            </p:cNvPr>
            <p:cNvSpPr/>
            <p:nvPr/>
          </p:nvSpPr>
          <p:spPr bwMode="auto">
            <a:xfrm>
              <a:off x="8398581" y="4096392"/>
              <a:ext cx="117247" cy="168287"/>
            </a:xfrm>
            <a:prstGeom prst="ellipse">
              <a:avLst/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6" name="楕円 305">
              <a:extLst>
                <a:ext uri="{FF2B5EF4-FFF2-40B4-BE49-F238E27FC236}">
                  <a16:creationId xmlns:a16="http://schemas.microsoft.com/office/drawing/2014/main" id="{18ABAF68-AE1B-1955-E8A7-7CD18A0FF688}"/>
                </a:ext>
              </a:extLst>
            </p:cNvPr>
            <p:cNvSpPr/>
            <p:nvPr/>
          </p:nvSpPr>
          <p:spPr bwMode="auto">
            <a:xfrm>
              <a:off x="7925506" y="4096392"/>
              <a:ext cx="117247" cy="168287"/>
            </a:xfrm>
            <a:prstGeom prst="ellipse">
              <a:avLst/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7" name="月 306">
              <a:extLst>
                <a:ext uri="{FF2B5EF4-FFF2-40B4-BE49-F238E27FC236}">
                  <a16:creationId xmlns:a16="http://schemas.microsoft.com/office/drawing/2014/main" id="{191340DC-FE40-B24A-CC4B-F53A2E4E6293}"/>
                </a:ext>
              </a:extLst>
            </p:cNvPr>
            <p:cNvSpPr/>
            <p:nvPr/>
          </p:nvSpPr>
          <p:spPr bwMode="auto">
            <a:xfrm rot="17100000">
              <a:off x="8412469" y="3892529"/>
              <a:ext cx="45719" cy="230535"/>
            </a:xfrm>
            <a:prstGeom prst="moon">
              <a:avLst>
                <a:gd name="adj" fmla="val 55729"/>
              </a:avLst>
            </a:prstGeom>
            <a:solidFill>
              <a:srgbClr val="000000"/>
            </a:solidFill>
            <a:ln w="9525" cap="rnd">
              <a:solidFill>
                <a:srgbClr val="0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8" name="月 307">
              <a:extLst>
                <a:ext uri="{FF2B5EF4-FFF2-40B4-BE49-F238E27FC236}">
                  <a16:creationId xmlns:a16="http://schemas.microsoft.com/office/drawing/2014/main" id="{79B2A89B-D215-B78E-C594-6C6F537300E4}"/>
                </a:ext>
              </a:extLst>
            </p:cNvPr>
            <p:cNvSpPr/>
            <p:nvPr/>
          </p:nvSpPr>
          <p:spPr bwMode="auto">
            <a:xfrm rot="15300000">
              <a:off x="7974319" y="3892530"/>
              <a:ext cx="45719" cy="230535"/>
            </a:xfrm>
            <a:prstGeom prst="moon">
              <a:avLst>
                <a:gd name="adj" fmla="val 55729"/>
              </a:avLst>
            </a:prstGeom>
            <a:solidFill>
              <a:srgbClr val="000000"/>
            </a:solidFill>
            <a:ln w="9525" cap="rnd">
              <a:solidFill>
                <a:srgbClr val="0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18" name="グループ化 317">
            <a:extLst>
              <a:ext uri="{FF2B5EF4-FFF2-40B4-BE49-F238E27FC236}">
                <a16:creationId xmlns:a16="http://schemas.microsoft.com/office/drawing/2014/main" id="{F5327C94-0A09-E431-A455-D7D295E21458}"/>
              </a:ext>
            </a:extLst>
          </p:cNvPr>
          <p:cNvGrpSpPr/>
          <p:nvPr/>
        </p:nvGrpSpPr>
        <p:grpSpPr>
          <a:xfrm>
            <a:off x="4127777" y="3937492"/>
            <a:ext cx="1650445" cy="2525183"/>
            <a:chOff x="7564778" y="3485354"/>
            <a:chExt cx="1287151" cy="1969343"/>
          </a:xfrm>
        </p:grpSpPr>
        <p:grpSp>
          <p:nvGrpSpPr>
            <p:cNvPr id="319" name="グループ化 318">
              <a:extLst>
                <a:ext uri="{FF2B5EF4-FFF2-40B4-BE49-F238E27FC236}">
                  <a16:creationId xmlns:a16="http://schemas.microsoft.com/office/drawing/2014/main" id="{0ED0AD51-3069-E40B-CCDF-2215E7614A87}"/>
                </a:ext>
              </a:extLst>
            </p:cNvPr>
            <p:cNvGrpSpPr/>
            <p:nvPr/>
          </p:nvGrpSpPr>
          <p:grpSpPr>
            <a:xfrm>
              <a:off x="7654547" y="3724767"/>
              <a:ext cx="1197382" cy="1729930"/>
              <a:chOff x="-821922" y="2055685"/>
              <a:chExt cx="1197382" cy="1729930"/>
            </a:xfrm>
          </p:grpSpPr>
          <p:sp>
            <p:nvSpPr>
              <p:cNvPr id="333" name="四角形: 上の 2 つの角を丸める 172">
                <a:extLst>
                  <a:ext uri="{FF2B5EF4-FFF2-40B4-BE49-F238E27FC236}">
                    <a16:creationId xmlns:a16="http://schemas.microsoft.com/office/drawing/2014/main" id="{AD9035A1-016B-A674-2750-E839E9B2F1E5}"/>
                  </a:ext>
                </a:extLst>
              </p:cNvPr>
              <p:cNvSpPr/>
              <p:nvPr/>
            </p:nvSpPr>
            <p:spPr bwMode="auto">
              <a:xfrm>
                <a:off x="-619936" y="2984500"/>
                <a:ext cx="789470" cy="801115"/>
              </a:xfrm>
              <a:custGeom>
                <a:avLst/>
                <a:gdLst>
                  <a:gd name="csX0" fmla="*/ 231915 w 789470"/>
                  <a:gd name="csY0" fmla="*/ 0 h 801115"/>
                  <a:gd name="csX1" fmla="*/ 557555 w 789470"/>
                  <a:gd name="csY1" fmla="*/ 0 h 801115"/>
                  <a:gd name="csX2" fmla="*/ 789470 w 789470"/>
                  <a:gd name="csY2" fmla="*/ 231915 h 801115"/>
                  <a:gd name="csX3" fmla="*/ 789470 w 789470"/>
                  <a:gd name="csY3" fmla="*/ 801115 h 801115"/>
                  <a:gd name="csX4" fmla="*/ 789470 w 789470"/>
                  <a:gd name="csY4" fmla="*/ 801115 h 801115"/>
                  <a:gd name="csX5" fmla="*/ 0 w 789470"/>
                  <a:gd name="csY5" fmla="*/ 801115 h 801115"/>
                  <a:gd name="csX6" fmla="*/ 0 w 789470"/>
                  <a:gd name="csY6" fmla="*/ 801115 h 801115"/>
                  <a:gd name="csX7" fmla="*/ 0 w 789470"/>
                  <a:gd name="csY7" fmla="*/ 231915 h 801115"/>
                  <a:gd name="csX8" fmla="*/ 231915 w 789470"/>
                  <a:gd name="csY8" fmla="*/ 0 h 801115"/>
                  <a:gd name="csX0" fmla="*/ 231915 w 789470"/>
                  <a:gd name="csY0" fmla="*/ 0 h 825312"/>
                  <a:gd name="csX1" fmla="*/ 557555 w 789470"/>
                  <a:gd name="csY1" fmla="*/ 0 h 825312"/>
                  <a:gd name="csX2" fmla="*/ 789470 w 789470"/>
                  <a:gd name="csY2" fmla="*/ 231915 h 825312"/>
                  <a:gd name="csX3" fmla="*/ 789470 w 789470"/>
                  <a:gd name="csY3" fmla="*/ 801115 h 825312"/>
                  <a:gd name="csX4" fmla="*/ 789470 w 789470"/>
                  <a:gd name="csY4" fmla="*/ 801115 h 825312"/>
                  <a:gd name="csX5" fmla="*/ 373067 w 789470"/>
                  <a:gd name="csY5" fmla="*/ 825198 h 825312"/>
                  <a:gd name="csX6" fmla="*/ 0 w 789470"/>
                  <a:gd name="csY6" fmla="*/ 801115 h 825312"/>
                  <a:gd name="csX7" fmla="*/ 0 w 789470"/>
                  <a:gd name="csY7" fmla="*/ 801115 h 825312"/>
                  <a:gd name="csX8" fmla="*/ 0 w 789470"/>
                  <a:gd name="csY8" fmla="*/ 231915 h 825312"/>
                  <a:gd name="csX9" fmla="*/ 231915 w 789470"/>
                  <a:gd name="csY9" fmla="*/ 0 h 825312"/>
                  <a:gd name="csX0" fmla="*/ 373067 w 789470"/>
                  <a:gd name="csY0" fmla="*/ 825198 h 916638"/>
                  <a:gd name="csX1" fmla="*/ 0 w 789470"/>
                  <a:gd name="csY1" fmla="*/ 801115 h 916638"/>
                  <a:gd name="csX2" fmla="*/ 0 w 789470"/>
                  <a:gd name="csY2" fmla="*/ 801115 h 916638"/>
                  <a:gd name="csX3" fmla="*/ 0 w 789470"/>
                  <a:gd name="csY3" fmla="*/ 231915 h 916638"/>
                  <a:gd name="csX4" fmla="*/ 231915 w 789470"/>
                  <a:gd name="csY4" fmla="*/ 0 h 916638"/>
                  <a:gd name="csX5" fmla="*/ 557555 w 789470"/>
                  <a:gd name="csY5" fmla="*/ 0 h 916638"/>
                  <a:gd name="csX6" fmla="*/ 789470 w 789470"/>
                  <a:gd name="csY6" fmla="*/ 231915 h 916638"/>
                  <a:gd name="csX7" fmla="*/ 789470 w 789470"/>
                  <a:gd name="csY7" fmla="*/ 801115 h 916638"/>
                  <a:gd name="csX8" fmla="*/ 789470 w 789470"/>
                  <a:gd name="csY8" fmla="*/ 801115 h 916638"/>
                  <a:gd name="csX9" fmla="*/ 464507 w 789470"/>
                  <a:gd name="csY9" fmla="*/ 916638 h 916638"/>
                  <a:gd name="csX0" fmla="*/ 373067 w 789470"/>
                  <a:gd name="csY0" fmla="*/ 825198 h 825198"/>
                  <a:gd name="csX1" fmla="*/ 0 w 789470"/>
                  <a:gd name="csY1" fmla="*/ 801115 h 825198"/>
                  <a:gd name="csX2" fmla="*/ 0 w 789470"/>
                  <a:gd name="csY2" fmla="*/ 801115 h 825198"/>
                  <a:gd name="csX3" fmla="*/ 0 w 789470"/>
                  <a:gd name="csY3" fmla="*/ 231915 h 825198"/>
                  <a:gd name="csX4" fmla="*/ 231915 w 789470"/>
                  <a:gd name="csY4" fmla="*/ 0 h 825198"/>
                  <a:gd name="csX5" fmla="*/ 557555 w 789470"/>
                  <a:gd name="csY5" fmla="*/ 0 h 825198"/>
                  <a:gd name="csX6" fmla="*/ 789470 w 789470"/>
                  <a:gd name="csY6" fmla="*/ 231915 h 825198"/>
                  <a:gd name="csX7" fmla="*/ 789470 w 789470"/>
                  <a:gd name="csY7" fmla="*/ 801115 h 825198"/>
                  <a:gd name="csX8" fmla="*/ 789470 w 789470"/>
                  <a:gd name="csY8" fmla="*/ 801115 h 825198"/>
                  <a:gd name="csX0" fmla="*/ 0 w 789470"/>
                  <a:gd name="csY0" fmla="*/ 801115 h 801115"/>
                  <a:gd name="csX1" fmla="*/ 0 w 789470"/>
                  <a:gd name="csY1" fmla="*/ 801115 h 801115"/>
                  <a:gd name="csX2" fmla="*/ 0 w 789470"/>
                  <a:gd name="csY2" fmla="*/ 231915 h 801115"/>
                  <a:gd name="csX3" fmla="*/ 231915 w 789470"/>
                  <a:gd name="csY3" fmla="*/ 0 h 801115"/>
                  <a:gd name="csX4" fmla="*/ 557555 w 789470"/>
                  <a:gd name="csY4" fmla="*/ 0 h 801115"/>
                  <a:gd name="csX5" fmla="*/ 789470 w 789470"/>
                  <a:gd name="csY5" fmla="*/ 231915 h 801115"/>
                  <a:gd name="csX6" fmla="*/ 789470 w 789470"/>
                  <a:gd name="csY6" fmla="*/ 801115 h 801115"/>
                  <a:gd name="csX7" fmla="*/ 789470 w 789470"/>
                  <a:gd name="csY7" fmla="*/ 801115 h 80111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789470" h="801115">
                    <a:moveTo>
                      <a:pt x="0" y="801115"/>
                    </a:moveTo>
                    <a:lnTo>
                      <a:pt x="0" y="801115"/>
                    </a:lnTo>
                    <a:lnTo>
                      <a:pt x="0" y="231915"/>
                    </a:lnTo>
                    <a:cubicBezTo>
                      <a:pt x="0" y="103832"/>
                      <a:pt x="103832" y="0"/>
                      <a:pt x="231915" y="0"/>
                    </a:cubicBezTo>
                    <a:lnTo>
                      <a:pt x="557555" y="0"/>
                    </a:lnTo>
                    <a:cubicBezTo>
                      <a:pt x="685638" y="0"/>
                      <a:pt x="789470" y="103832"/>
                      <a:pt x="789470" y="231915"/>
                    </a:cubicBezTo>
                    <a:lnTo>
                      <a:pt x="789470" y="801115"/>
                    </a:lnTo>
                    <a:lnTo>
                      <a:pt x="789470" y="801115"/>
                    </a:lnTo>
                  </a:path>
                </a:pathLst>
              </a:custGeom>
              <a:solidFill>
                <a:srgbClr val="0070C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4" name="楕円 333">
                <a:extLst>
                  <a:ext uri="{FF2B5EF4-FFF2-40B4-BE49-F238E27FC236}">
                    <a16:creationId xmlns:a16="http://schemas.microsoft.com/office/drawing/2014/main" id="{68BFE58D-20B7-1BEB-505E-631386062BF6}"/>
                  </a:ext>
                </a:extLst>
              </p:cNvPr>
              <p:cNvSpPr/>
              <p:nvPr/>
            </p:nvSpPr>
            <p:spPr bwMode="auto">
              <a:xfrm rot="20700000">
                <a:off x="-821922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5" name="楕円 334">
                <a:extLst>
                  <a:ext uri="{FF2B5EF4-FFF2-40B4-BE49-F238E27FC236}">
                    <a16:creationId xmlns:a16="http://schemas.microsoft.com/office/drawing/2014/main" id="{5C847C89-6032-BB1C-0FAA-82CE72F313BA}"/>
                  </a:ext>
                </a:extLst>
              </p:cNvPr>
              <p:cNvSpPr/>
              <p:nvPr/>
            </p:nvSpPr>
            <p:spPr bwMode="auto">
              <a:xfrm rot="900000" flipH="1">
                <a:off x="89463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6" name="楕円 335">
                <a:extLst>
                  <a:ext uri="{FF2B5EF4-FFF2-40B4-BE49-F238E27FC236}">
                    <a16:creationId xmlns:a16="http://schemas.microsoft.com/office/drawing/2014/main" id="{63CF24A1-FBFA-6C3F-67E8-E1BED24CB371}"/>
                  </a:ext>
                </a:extLst>
              </p:cNvPr>
              <p:cNvSpPr/>
              <p:nvPr/>
            </p:nvSpPr>
            <p:spPr bwMode="auto">
              <a:xfrm>
                <a:off x="-706425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7" name="二等辺三角形 71">
                <a:extLst>
                  <a:ext uri="{FF2B5EF4-FFF2-40B4-BE49-F238E27FC236}">
                    <a16:creationId xmlns:a16="http://schemas.microsoft.com/office/drawing/2014/main" id="{EA434B00-E9DA-CB51-2ECD-05BF9B311ED6}"/>
                  </a:ext>
                </a:extLst>
              </p:cNvPr>
              <p:cNvSpPr/>
              <p:nvPr/>
            </p:nvSpPr>
            <p:spPr bwMode="auto">
              <a:xfrm rot="16200000">
                <a:off x="-405742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8" name="フリーフォーム: 図形 337">
                <a:extLst>
                  <a:ext uri="{FF2B5EF4-FFF2-40B4-BE49-F238E27FC236}">
                    <a16:creationId xmlns:a16="http://schemas.microsoft.com/office/drawing/2014/main" id="{EAE3DEB0-0227-4C1D-CDBE-78B44F52568E}"/>
                  </a:ext>
                </a:extLst>
              </p:cNvPr>
              <p:cNvSpPr/>
              <p:nvPr/>
            </p:nvSpPr>
            <p:spPr bwMode="auto">
              <a:xfrm rot="10800000">
                <a:off x="-394509" y="2828748"/>
                <a:ext cx="335444" cy="79767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20" name="四角形: 上の 2 つの角を丸める 130">
              <a:extLst>
                <a:ext uri="{FF2B5EF4-FFF2-40B4-BE49-F238E27FC236}">
                  <a16:creationId xmlns:a16="http://schemas.microsoft.com/office/drawing/2014/main" id="{4323E9F7-C443-BDFC-8D84-5130125D7D97}"/>
                </a:ext>
              </a:extLst>
            </p:cNvPr>
            <p:cNvSpPr/>
            <p:nvPr/>
          </p:nvSpPr>
          <p:spPr bwMode="auto">
            <a:xfrm rot="756956">
              <a:off x="7817183" y="4840488"/>
              <a:ext cx="206850" cy="387931"/>
            </a:xfrm>
            <a:custGeom>
              <a:avLst/>
              <a:gdLst>
                <a:gd name="csX0" fmla="*/ 0 w 206850"/>
                <a:gd name="csY0" fmla="*/ 0 h 387931"/>
                <a:gd name="csX1" fmla="*/ 206850 w 206850"/>
                <a:gd name="csY1" fmla="*/ 0 h 387931"/>
                <a:gd name="csX2" fmla="*/ 206850 w 206850"/>
                <a:gd name="csY2" fmla="*/ 0 h 387931"/>
                <a:gd name="csX3" fmla="*/ 206850 w 206850"/>
                <a:gd name="csY3" fmla="*/ 284506 h 387931"/>
                <a:gd name="csX4" fmla="*/ 103425 w 206850"/>
                <a:gd name="csY4" fmla="*/ 387931 h 387931"/>
                <a:gd name="csX5" fmla="*/ 103425 w 206850"/>
                <a:gd name="csY5" fmla="*/ 387931 h 387931"/>
                <a:gd name="csX6" fmla="*/ 0 w 206850"/>
                <a:gd name="csY6" fmla="*/ 284506 h 387931"/>
                <a:gd name="csX7" fmla="*/ 0 w 206850"/>
                <a:gd name="csY7" fmla="*/ 0 h 387931"/>
                <a:gd name="csX8" fmla="*/ 0 w 206850"/>
                <a:gd name="csY8" fmla="*/ 0 h 387931"/>
                <a:gd name="csX0" fmla="*/ 0 w 206850"/>
                <a:gd name="csY0" fmla="*/ 76714 h 464645"/>
                <a:gd name="csX1" fmla="*/ 99684 w 206850"/>
                <a:gd name="csY1" fmla="*/ 0 h 464645"/>
                <a:gd name="csX2" fmla="*/ 206850 w 206850"/>
                <a:gd name="csY2" fmla="*/ 76714 h 464645"/>
                <a:gd name="csX3" fmla="*/ 206850 w 206850"/>
                <a:gd name="csY3" fmla="*/ 76714 h 464645"/>
                <a:gd name="csX4" fmla="*/ 206850 w 206850"/>
                <a:gd name="csY4" fmla="*/ 361220 h 464645"/>
                <a:gd name="csX5" fmla="*/ 103425 w 206850"/>
                <a:gd name="csY5" fmla="*/ 464645 h 464645"/>
                <a:gd name="csX6" fmla="*/ 103425 w 206850"/>
                <a:gd name="csY6" fmla="*/ 464645 h 464645"/>
                <a:gd name="csX7" fmla="*/ 0 w 206850"/>
                <a:gd name="csY7" fmla="*/ 361220 h 464645"/>
                <a:gd name="csX8" fmla="*/ 0 w 206850"/>
                <a:gd name="csY8" fmla="*/ 76714 h 464645"/>
                <a:gd name="csX9" fmla="*/ 0 w 206850"/>
                <a:gd name="csY9" fmla="*/ 76714 h 464645"/>
                <a:gd name="csX0" fmla="*/ 99684 w 206850"/>
                <a:gd name="csY0" fmla="*/ 0 h 464645"/>
                <a:gd name="csX1" fmla="*/ 206850 w 206850"/>
                <a:gd name="csY1" fmla="*/ 76714 h 464645"/>
                <a:gd name="csX2" fmla="*/ 206850 w 206850"/>
                <a:gd name="csY2" fmla="*/ 76714 h 464645"/>
                <a:gd name="csX3" fmla="*/ 206850 w 206850"/>
                <a:gd name="csY3" fmla="*/ 361220 h 464645"/>
                <a:gd name="csX4" fmla="*/ 103425 w 206850"/>
                <a:gd name="csY4" fmla="*/ 464645 h 464645"/>
                <a:gd name="csX5" fmla="*/ 103425 w 206850"/>
                <a:gd name="csY5" fmla="*/ 464645 h 464645"/>
                <a:gd name="csX6" fmla="*/ 0 w 206850"/>
                <a:gd name="csY6" fmla="*/ 361220 h 464645"/>
                <a:gd name="csX7" fmla="*/ 0 w 206850"/>
                <a:gd name="csY7" fmla="*/ 76714 h 464645"/>
                <a:gd name="csX8" fmla="*/ 0 w 206850"/>
                <a:gd name="csY8" fmla="*/ 76714 h 464645"/>
                <a:gd name="csX9" fmla="*/ 191124 w 206850"/>
                <a:gd name="csY9" fmla="*/ 91440 h 464645"/>
                <a:gd name="csX0" fmla="*/ 206850 w 206850"/>
                <a:gd name="csY0" fmla="*/ 29944 h 417875"/>
                <a:gd name="csX1" fmla="*/ 206850 w 206850"/>
                <a:gd name="csY1" fmla="*/ 29944 h 417875"/>
                <a:gd name="csX2" fmla="*/ 206850 w 206850"/>
                <a:gd name="csY2" fmla="*/ 314450 h 417875"/>
                <a:gd name="csX3" fmla="*/ 103425 w 206850"/>
                <a:gd name="csY3" fmla="*/ 417875 h 417875"/>
                <a:gd name="csX4" fmla="*/ 103425 w 206850"/>
                <a:gd name="csY4" fmla="*/ 417875 h 417875"/>
                <a:gd name="csX5" fmla="*/ 0 w 206850"/>
                <a:gd name="csY5" fmla="*/ 314450 h 417875"/>
                <a:gd name="csX6" fmla="*/ 0 w 206850"/>
                <a:gd name="csY6" fmla="*/ 29944 h 417875"/>
                <a:gd name="csX7" fmla="*/ 0 w 206850"/>
                <a:gd name="csY7" fmla="*/ 29944 h 417875"/>
                <a:gd name="csX8" fmla="*/ 191124 w 206850"/>
                <a:gd name="csY8" fmla="*/ 44670 h 417875"/>
                <a:gd name="csX0" fmla="*/ 206850 w 206850"/>
                <a:gd name="csY0" fmla="*/ 29944 h 417875"/>
                <a:gd name="csX1" fmla="*/ 206850 w 206850"/>
                <a:gd name="csY1" fmla="*/ 314450 h 417875"/>
                <a:gd name="csX2" fmla="*/ 103425 w 206850"/>
                <a:gd name="csY2" fmla="*/ 417875 h 417875"/>
                <a:gd name="csX3" fmla="*/ 103425 w 206850"/>
                <a:gd name="csY3" fmla="*/ 417875 h 417875"/>
                <a:gd name="csX4" fmla="*/ 0 w 206850"/>
                <a:gd name="csY4" fmla="*/ 314450 h 417875"/>
                <a:gd name="csX5" fmla="*/ 0 w 206850"/>
                <a:gd name="csY5" fmla="*/ 29944 h 417875"/>
                <a:gd name="csX6" fmla="*/ 0 w 206850"/>
                <a:gd name="csY6" fmla="*/ 29944 h 417875"/>
                <a:gd name="csX7" fmla="*/ 191124 w 206850"/>
                <a:gd name="csY7" fmla="*/ 44670 h 417875"/>
                <a:gd name="csX0" fmla="*/ 206850 w 206850"/>
                <a:gd name="csY0" fmla="*/ 0 h 387931"/>
                <a:gd name="csX1" fmla="*/ 206850 w 206850"/>
                <a:gd name="csY1" fmla="*/ 284506 h 387931"/>
                <a:gd name="csX2" fmla="*/ 103425 w 206850"/>
                <a:gd name="csY2" fmla="*/ 387931 h 387931"/>
                <a:gd name="csX3" fmla="*/ 103425 w 206850"/>
                <a:gd name="csY3" fmla="*/ 387931 h 387931"/>
                <a:gd name="csX4" fmla="*/ 0 w 206850"/>
                <a:gd name="csY4" fmla="*/ 284506 h 387931"/>
                <a:gd name="csX5" fmla="*/ 0 w 206850"/>
                <a:gd name="csY5" fmla="*/ 0 h 387931"/>
                <a:gd name="csX6" fmla="*/ 0 w 206850"/>
                <a:gd name="csY6" fmla="*/ 0 h 38793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206850" h="387931">
                  <a:moveTo>
                    <a:pt x="206850" y="0"/>
                  </a:moveTo>
                  <a:lnTo>
                    <a:pt x="206850" y="284506"/>
                  </a:lnTo>
                  <a:cubicBezTo>
                    <a:pt x="206850" y="341626"/>
                    <a:pt x="160545" y="387931"/>
                    <a:pt x="103425" y="387931"/>
                  </a:cubicBezTo>
                  <a:lnTo>
                    <a:pt x="103425" y="387931"/>
                  </a:lnTo>
                  <a:cubicBezTo>
                    <a:pt x="46305" y="387931"/>
                    <a:pt x="0" y="341626"/>
                    <a:pt x="0" y="284506"/>
                  </a:cubicBez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rgbClr val="0070C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1" name="フリーフォーム: 図形 320">
              <a:extLst>
                <a:ext uri="{FF2B5EF4-FFF2-40B4-BE49-F238E27FC236}">
                  <a16:creationId xmlns:a16="http://schemas.microsoft.com/office/drawing/2014/main" id="{AAC2B8B6-C64D-9F05-203A-2F811CFA6550}"/>
                </a:ext>
              </a:extLst>
            </p:cNvPr>
            <p:cNvSpPr/>
            <p:nvPr/>
          </p:nvSpPr>
          <p:spPr bwMode="auto">
            <a:xfrm>
              <a:off x="8051536" y="4476871"/>
              <a:ext cx="180020" cy="294535"/>
            </a:xfrm>
            <a:custGeom>
              <a:avLst/>
              <a:gdLst>
                <a:gd name="csX0" fmla="*/ 46756 w 180020"/>
                <a:gd name="csY0" fmla="*/ 0 h 294535"/>
                <a:gd name="csX1" fmla="*/ 75471 w 180020"/>
                <a:gd name="csY1" fmla="*/ 28715 h 294535"/>
                <a:gd name="csX2" fmla="*/ 75471 w 180020"/>
                <a:gd name="csY2" fmla="*/ 114515 h 294535"/>
                <a:gd name="csX3" fmla="*/ 116678 w 180020"/>
                <a:gd name="csY3" fmla="*/ 114515 h 294535"/>
                <a:gd name="csX4" fmla="*/ 180020 w 180020"/>
                <a:gd name="csY4" fmla="*/ 177857 h 294535"/>
                <a:gd name="csX5" fmla="*/ 180020 w 180020"/>
                <a:gd name="csY5" fmla="*/ 231193 h 294535"/>
                <a:gd name="csX6" fmla="*/ 116678 w 180020"/>
                <a:gd name="csY6" fmla="*/ 294535 h 294535"/>
                <a:gd name="csX7" fmla="*/ 63342 w 180020"/>
                <a:gd name="csY7" fmla="*/ 294535 h 294535"/>
                <a:gd name="csX8" fmla="*/ 0 w 180020"/>
                <a:gd name="csY8" fmla="*/ 231193 h 294535"/>
                <a:gd name="csX9" fmla="*/ 0 w 180020"/>
                <a:gd name="csY9" fmla="*/ 177857 h 294535"/>
                <a:gd name="csX10" fmla="*/ 4978 w 180020"/>
                <a:gd name="csY10" fmla="*/ 153202 h 294535"/>
                <a:gd name="csX11" fmla="*/ 18041 w 180020"/>
                <a:gd name="csY11" fmla="*/ 133826 h 294535"/>
                <a:gd name="csX12" fmla="*/ 18041 w 180020"/>
                <a:gd name="csY12" fmla="*/ 28715 h 294535"/>
                <a:gd name="csX13" fmla="*/ 46756 w 180020"/>
                <a:gd name="csY13" fmla="*/ 0 h 29453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180020" h="294535">
                  <a:moveTo>
                    <a:pt x="46756" y="0"/>
                  </a:moveTo>
                  <a:cubicBezTo>
                    <a:pt x="62615" y="0"/>
                    <a:pt x="75471" y="12856"/>
                    <a:pt x="75471" y="28715"/>
                  </a:cubicBezTo>
                  <a:lnTo>
                    <a:pt x="75471" y="114515"/>
                  </a:lnTo>
                  <a:lnTo>
                    <a:pt x="116678" y="114515"/>
                  </a:lnTo>
                  <a:cubicBezTo>
                    <a:pt x="151661" y="114515"/>
                    <a:pt x="180020" y="142874"/>
                    <a:pt x="180020" y="177857"/>
                  </a:cubicBezTo>
                  <a:lnTo>
                    <a:pt x="180020" y="231193"/>
                  </a:lnTo>
                  <a:cubicBezTo>
                    <a:pt x="180020" y="266176"/>
                    <a:pt x="151661" y="294535"/>
                    <a:pt x="116678" y="294535"/>
                  </a:cubicBezTo>
                  <a:lnTo>
                    <a:pt x="63342" y="294535"/>
                  </a:lnTo>
                  <a:cubicBezTo>
                    <a:pt x="28359" y="294535"/>
                    <a:pt x="0" y="266176"/>
                    <a:pt x="0" y="231193"/>
                  </a:cubicBezTo>
                  <a:lnTo>
                    <a:pt x="0" y="177857"/>
                  </a:lnTo>
                  <a:cubicBezTo>
                    <a:pt x="0" y="169112"/>
                    <a:pt x="1773" y="160780"/>
                    <a:pt x="4978" y="153202"/>
                  </a:cubicBezTo>
                  <a:lnTo>
                    <a:pt x="18041" y="133826"/>
                  </a:lnTo>
                  <a:lnTo>
                    <a:pt x="18041" y="28715"/>
                  </a:lnTo>
                  <a:cubicBezTo>
                    <a:pt x="18041" y="12856"/>
                    <a:pt x="30897" y="0"/>
                    <a:pt x="46756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2" name="四角形: 上の 2 つの角を丸める 131">
              <a:extLst>
                <a:ext uri="{FF2B5EF4-FFF2-40B4-BE49-F238E27FC236}">
                  <a16:creationId xmlns:a16="http://schemas.microsoft.com/office/drawing/2014/main" id="{8385856F-34CA-D770-17E9-CF3B27A6D719}"/>
                </a:ext>
              </a:extLst>
            </p:cNvPr>
            <p:cNvSpPr/>
            <p:nvPr/>
          </p:nvSpPr>
          <p:spPr bwMode="auto">
            <a:xfrm rot="1800000">
              <a:off x="7890940" y="4697085"/>
              <a:ext cx="198095" cy="552418"/>
            </a:xfrm>
            <a:custGeom>
              <a:avLst/>
              <a:gdLst>
                <a:gd name="csX0" fmla="*/ 0 w 197260"/>
                <a:gd name="csY0" fmla="*/ 0 h 588196"/>
                <a:gd name="csX1" fmla="*/ 197260 w 197260"/>
                <a:gd name="csY1" fmla="*/ 0 h 588196"/>
                <a:gd name="csX2" fmla="*/ 197260 w 197260"/>
                <a:gd name="csY2" fmla="*/ 0 h 588196"/>
                <a:gd name="csX3" fmla="*/ 197260 w 197260"/>
                <a:gd name="csY3" fmla="*/ 489566 h 588196"/>
                <a:gd name="csX4" fmla="*/ 98630 w 197260"/>
                <a:gd name="csY4" fmla="*/ 588196 h 588196"/>
                <a:gd name="csX5" fmla="*/ 98630 w 197260"/>
                <a:gd name="csY5" fmla="*/ 588196 h 588196"/>
                <a:gd name="csX6" fmla="*/ 0 w 197260"/>
                <a:gd name="csY6" fmla="*/ 489566 h 588196"/>
                <a:gd name="csX7" fmla="*/ 0 w 197260"/>
                <a:gd name="csY7" fmla="*/ 0 h 588196"/>
                <a:gd name="csX8" fmla="*/ 0 w 197260"/>
                <a:gd name="csY8" fmla="*/ 0 h 588196"/>
                <a:gd name="csX0" fmla="*/ 835 w 198095"/>
                <a:gd name="csY0" fmla="*/ 0 h 588196"/>
                <a:gd name="csX1" fmla="*/ 198095 w 198095"/>
                <a:gd name="csY1" fmla="*/ 0 h 588196"/>
                <a:gd name="csX2" fmla="*/ 198095 w 198095"/>
                <a:gd name="csY2" fmla="*/ 0 h 588196"/>
                <a:gd name="csX3" fmla="*/ 198095 w 198095"/>
                <a:gd name="csY3" fmla="*/ 489566 h 588196"/>
                <a:gd name="csX4" fmla="*/ 99465 w 198095"/>
                <a:gd name="csY4" fmla="*/ 588196 h 588196"/>
                <a:gd name="csX5" fmla="*/ 99465 w 198095"/>
                <a:gd name="csY5" fmla="*/ 588196 h 588196"/>
                <a:gd name="csX6" fmla="*/ 835 w 198095"/>
                <a:gd name="csY6" fmla="*/ 489566 h 588196"/>
                <a:gd name="csX7" fmla="*/ 0 w 198095"/>
                <a:gd name="csY7" fmla="*/ 321284 h 588196"/>
                <a:gd name="csX8" fmla="*/ 835 w 198095"/>
                <a:gd name="csY8" fmla="*/ 0 h 588196"/>
                <a:gd name="csX9" fmla="*/ 835 w 198095"/>
                <a:gd name="csY9" fmla="*/ 0 h 588196"/>
                <a:gd name="csX0" fmla="*/ 8240 w 205500"/>
                <a:gd name="csY0" fmla="*/ 0 h 588196"/>
                <a:gd name="csX1" fmla="*/ 205500 w 205500"/>
                <a:gd name="csY1" fmla="*/ 0 h 588196"/>
                <a:gd name="csX2" fmla="*/ 205500 w 205500"/>
                <a:gd name="csY2" fmla="*/ 0 h 588196"/>
                <a:gd name="csX3" fmla="*/ 205500 w 205500"/>
                <a:gd name="csY3" fmla="*/ 489566 h 588196"/>
                <a:gd name="csX4" fmla="*/ 106870 w 205500"/>
                <a:gd name="csY4" fmla="*/ 588196 h 588196"/>
                <a:gd name="csX5" fmla="*/ 106870 w 205500"/>
                <a:gd name="csY5" fmla="*/ 588196 h 588196"/>
                <a:gd name="csX6" fmla="*/ 8240 w 205500"/>
                <a:gd name="csY6" fmla="*/ 489566 h 588196"/>
                <a:gd name="csX7" fmla="*/ 5538 w 205500"/>
                <a:gd name="csY7" fmla="*/ 432347 h 588196"/>
                <a:gd name="csX8" fmla="*/ 7405 w 205500"/>
                <a:gd name="csY8" fmla="*/ 321284 h 588196"/>
                <a:gd name="csX9" fmla="*/ 8240 w 205500"/>
                <a:gd name="csY9" fmla="*/ 0 h 588196"/>
                <a:gd name="csX10" fmla="*/ 8240 w 205500"/>
                <a:gd name="csY10" fmla="*/ 0 h 588196"/>
                <a:gd name="csX0" fmla="*/ 3442 w 203404"/>
                <a:gd name="csY0" fmla="*/ 432347 h 588196"/>
                <a:gd name="csX1" fmla="*/ 5309 w 203404"/>
                <a:gd name="csY1" fmla="*/ 321284 h 588196"/>
                <a:gd name="csX2" fmla="*/ 6144 w 203404"/>
                <a:gd name="csY2" fmla="*/ 0 h 588196"/>
                <a:gd name="csX3" fmla="*/ 6144 w 203404"/>
                <a:gd name="csY3" fmla="*/ 0 h 588196"/>
                <a:gd name="csX4" fmla="*/ 203404 w 203404"/>
                <a:gd name="csY4" fmla="*/ 0 h 588196"/>
                <a:gd name="csX5" fmla="*/ 203404 w 203404"/>
                <a:gd name="csY5" fmla="*/ 0 h 588196"/>
                <a:gd name="csX6" fmla="*/ 203404 w 203404"/>
                <a:gd name="csY6" fmla="*/ 489566 h 588196"/>
                <a:gd name="csX7" fmla="*/ 104774 w 203404"/>
                <a:gd name="csY7" fmla="*/ 588196 h 588196"/>
                <a:gd name="csX8" fmla="*/ 104774 w 203404"/>
                <a:gd name="csY8" fmla="*/ 588196 h 588196"/>
                <a:gd name="csX9" fmla="*/ 6144 w 203404"/>
                <a:gd name="csY9" fmla="*/ 489566 h 588196"/>
                <a:gd name="csX10" fmla="*/ 94882 w 203404"/>
                <a:gd name="csY10" fmla="*/ 523787 h 588196"/>
                <a:gd name="csX0" fmla="*/ 5309 w 203404"/>
                <a:gd name="csY0" fmla="*/ 321284 h 588196"/>
                <a:gd name="csX1" fmla="*/ 6144 w 203404"/>
                <a:gd name="csY1" fmla="*/ 0 h 588196"/>
                <a:gd name="csX2" fmla="*/ 6144 w 203404"/>
                <a:gd name="csY2" fmla="*/ 0 h 588196"/>
                <a:gd name="csX3" fmla="*/ 203404 w 203404"/>
                <a:gd name="csY3" fmla="*/ 0 h 588196"/>
                <a:gd name="csX4" fmla="*/ 203404 w 203404"/>
                <a:gd name="csY4" fmla="*/ 0 h 588196"/>
                <a:gd name="csX5" fmla="*/ 203404 w 203404"/>
                <a:gd name="csY5" fmla="*/ 489566 h 588196"/>
                <a:gd name="csX6" fmla="*/ 104774 w 203404"/>
                <a:gd name="csY6" fmla="*/ 588196 h 588196"/>
                <a:gd name="csX7" fmla="*/ 104774 w 203404"/>
                <a:gd name="csY7" fmla="*/ 588196 h 588196"/>
                <a:gd name="csX8" fmla="*/ 6144 w 203404"/>
                <a:gd name="csY8" fmla="*/ 489566 h 588196"/>
                <a:gd name="csX9" fmla="*/ 94882 w 203404"/>
                <a:gd name="csY9" fmla="*/ 523787 h 588196"/>
                <a:gd name="csX0" fmla="*/ 0 w 198095"/>
                <a:gd name="csY0" fmla="*/ 321284 h 588196"/>
                <a:gd name="csX1" fmla="*/ 835 w 198095"/>
                <a:gd name="csY1" fmla="*/ 0 h 588196"/>
                <a:gd name="csX2" fmla="*/ 835 w 198095"/>
                <a:gd name="csY2" fmla="*/ 0 h 588196"/>
                <a:gd name="csX3" fmla="*/ 198095 w 198095"/>
                <a:gd name="csY3" fmla="*/ 0 h 588196"/>
                <a:gd name="csX4" fmla="*/ 198095 w 198095"/>
                <a:gd name="csY4" fmla="*/ 0 h 588196"/>
                <a:gd name="csX5" fmla="*/ 198095 w 198095"/>
                <a:gd name="csY5" fmla="*/ 489566 h 588196"/>
                <a:gd name="csX6" fmla="*/ 99465 w 198095"/>
                <a:gd name="csY6" fmla="*/ 588196 h 588196"/>
                <a:gd name="csX7" fmla="*/ 99465 w 198095"/>
                <a:gd name="csY7" fmla="*/ 588196 h 588196"/>
                <a:gd name="csX8" fmla="*/ 835 w 198095"/>
                <a:gd name="csY8" fmla="*/ 489566 h 588196"/>
                <a:gd name="csX0" fmla="*/ 0 w 198095"/>
                <a:gd name="csY0" fmla="*/ 321284 h 588196"/>
                <a:gd name="csX1" fmla="*/ 835 w 198095"/>
                <a:gd name="csY1" fmla="*/ 0 h 588196"/>
                <a:gd name="csX2" fmla="*/ 835 w 198095"/>
                <a:gd name="csY2" fmla="*/ 0 h 588196"/>
                <a:gd name="csX3" fmla="*/ 198095 w 198095"/>
                <a:gd name="csY3" fmla="*/ 0 h 588196"/>
                <a:gd name="csX4" fmla="*/ 198095 w 198095"/>
                <a:gd name="csY4" fmla="*/ 0 h 588196"/>
                <a:gd name="csX5" fmla="*/ 198095 w 198095"/>
                <a:gd name="csY5" fmla="*/ 489566 h 588196"/>
                <a:gd name="csX6" fmla="*/ 99465 w 198095"/>
                <a:gd name="csY6" fmla="*/ 588196 h 588196"/>
                <a:gd name="csX7" fmla="*/ 99465 w 198095"/>
                <a:gd name="csY7" fmla="*/ 588196 h 58819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98095" h="588196">
                  <a:moveTo>
                    <a:pt x="0" y="321284"/>
                  </a:moveTo>
                  <a:cubicBezTo>
                    <a:pt x="278" y="214189"/>
                    <a:pt x="557" y="107095"/>
                    <a:pt x="835" y="0"/>
                  </a:cubicBezTo>
                  <a:lnTo>
                    <a:pt x="835" y="0"/>
                  </a:lnTo>
                  <a:lnTo>
                    <a:pt x="198095" y="0"/>
                  </a:lnTo>
                  <a:lnTo>
                    <a:pt x="198095" y="0"/>
                  </a:lnTo>
                  <a:lnTo>
                    <a:pt x="198095" y="489566"/>
                  </a:lnTo>
                  <a:cubicBezTo>
                    <a:pt x="198095" y="544038"/>
                    <a:pt x="153937" y="588196"/>
                    <a:pt x="99465" y="588196"/>
                  </a:cubicBezTo>
                  <a:lnTo>
                    <a:pt x="99465" y="588196"/>
                  </a:lnTo>
                </a:path>
              </a:pathLst>
            </a:custGeom>
            <a:solidFill>
              <a:srgbClr val="0070C0"/>
            </a:solidFill>
            <a:ln w="38100" cap="rnd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3" name="角丸四角形 4">
              <a:extLst>
                <a:ext uri="{FF2B5EF4-FFF2-40B4-BE49-F238E27FC236}">
                  <a16:creationId xmlns:a16="http://schemas.microsoft.com/office/drawing/2014/main" id="{C6BB4BD5-6584-E92E-881A-96EB80541AE9}"/>
                </a:ext>
              </a:extLst>
            </p:cNvPr>
            <p:cNvSpPr/>
            <p:nvPr/>
          </p:nvSpPr>
          <p:spPr>
            <a:xfrm rot="2441923">
              <a:off x="7843234" y="4930344"/>
              <a:ext cx="331596" cy="289921"/>
            </a:xfrm>
            <a:custGeom>
              <a:avLst/>
              <a:gdLst/>
              <a:ahLst/>
              <a:cxnLst/>
              <a:rect l="l" t="t" r="r" b="b"/>
              <a:pathLst>
                <a:path w="838017" h="675821">
                  <a:moveTo>
                    <a:pt x="1806" y="546257"/>
                  </a:moveTo>
                  <a:cubicBezTo>
                    <a:pt x="3887" y="538748"/>
                    <a:pt x="7706" y="531559"/>
                    <a:pt x="12952" y="525074"/>
                  </a:cubicBezTo>
                  <a:cubicBezTo>
                    <a:pt x="23444" y="512103"/>
                    <a:pt x="39645" y="501946"/>
                    <a:pt x="59067" y="497678"/>
                  </a:cubicBezTo>
                  <a:lnTo>
                    <a:pt x="100244" y="488628"/>
                  </a:lnTo>
                  <a:cubicBezTo>
                    <a:pt x="77229" y="484370"/>
                    <a:pt x="59450" y="469415"/>
                    <a:pt x="54928" y="448841"/>
                  </a:cubicBezTo>
                  <a:cubicBezTo>
                    <a:pt x="53222" y="441079"/>
                    <a:pt x="53565" y="433251"/>
                    <a:pt x="55646" y="425743"/>
                  </a:cubicBezTo>
                  <a:cubicBezTo>
                    <a:pt x="57727" y="418235"/>
                    <a:pt x="61546" y="411045"/>
                    <a:pt x="66792" y="404560"/>
                  </a:cubicBezTo>
                  <a:cubicBezTo>
                    <a:pt x="77284" y="391589"/>
                    <a:pt x="93485" y="381432"/>
                    <a:pt x="112907" y="377164"/>
                  </a:cubicBezTo>
                  <a:lnTo>
                    <a:pt x="269211" y="342814"/>
                  </a:lnTo>
                  <a:lnTo>
                    <a:pt x="382846" y="271062"/>
                  </a:lnTo>
                  <a:lnTo>
                    <a:pt x="390224" y="262465"/>
                  </a:lnTo>
                  <a:lnTo>
                    <a:pt x="282312" y="262465"/>
                  </a:lnTo>
                  <a:cubicBezTo>
                    <a:pt x="245819" y="262465"/>
                    <a:pt x="216235" y="232881"/>
                    <a:pt x="216235" y="196388"/>
                  </a:cubicBezTo>
                  <a:cubicBezTo>
                    <a:pt x="216235" y="159895"/>
                    <a:pt x="245819" y="130311"/>
                    <a:pt x="282312" y="130311"/>
                  </a:cubicBezTo>
                  <a:lnTo>
                    <a:pt x="503642" y="130311"/>
                  </a:lnTo>
                  <a:lnTo>
                    <a:pt x="569841" y="53175"/>
                  </a:lnTo>
                  <a:cubicBezTo>
                    <a:pt x="624682" y="-10726"/>
                    <a:pt x="720942" y="-18071"/>
                    <a:pt x="784843" y="36770"/>
                  </a:cubicBezTo>
                  <a:cubicBezTo>
                    <a:pt x="848744" y="91611"/>
                    <a:pt x="856088" y="187871"/>
                    <a:pt x="801247" y="251772"/>
                  </a:cubicBezTo>
                  <a:lnTo>
                    <a:pt x="681089" y="391780"/>
                  </a:lnTo>
                  <a:cubicBezTo>
                    <a:pt x="679648" y="396559"/>
                    <a:pt x="676708" y="400708"/>
                    <a:pt x="673163" y="404611"/>
                  </a:cubicBezTo>
                  <a:lnTo>
                    <a:pt x="617412" y="465976"/>
                  </a:lnTo>
                  <a:cubicBezTo>
                    <a:pt x="612560" y="471630"/>
                    <a:pt x="607708" y="477284"/>
                    <a:pt x="602855" y="482938"/>
                  </a:cubicBezTo>
                  <a:lnTo>
                    <a:pt x="602376" y="482526"/>
                  </a:lnTo>
                  <a:lnTo>
                    <a:pt x="509362" y="584907"/>
                  </a:lnTo>
                  <a:lnTo>
                    <a:pt x="503806" y="589185"/>
                  </a:lnTo>
                  <a:cubicBezTo>
                    <a:pt x="503731" y="589270"/>
                    <a:pt x="503653" y="589353"/>
                    <a:pt x="503527" y="589400"/>
                  </a:cubicBezTo>
                  <a:cubicBezTo>
                    <a:pt x="499562" y="594136"/>
                    <a:pt x="494458" y="597554"/>
                    <a:pt x="488983" y="600075"/>
                  </a:cubicBezTo>
                  <a:cubicBezTo>
                    <a:pt x="487735" y="601735"/>
                    <a:pt x="486011" y="602682"/>
                    <a:pt x="484229" y="603564"/>
                  </a:cubicBezTo>
                  <a:lnTo>
                    <a:pt x="353095" y="668557"/>
                  </a:lnTo>
                  <a:cubicBezTo>
                    <a:pt x="322704" y="683620"/>
                    <a:pt x="287495" y="674503"/>
                    <a:pt x="274455" y="648193"/>
                  </a:cubicBezTo>
                  <a:lnTo>
                    <a:pt x="271614" y="636113"/>
                  </a:lnTo>
                  <a:lnTo>
                    <a:pt x="211767" y="663394"/>
                  </a:lnTo>
                  <a:cubicBezTo>
                    <a:pt x="175579" y="679891"/>
                    <a:pt x="135552" y="669814"/>
                    <a:pt x="122366" y="640886"/>
                  </a:cubicBezTo>
                  <a:cubicBezTo>
                    <a:pt x="116659" y="628368"/>
                    <a:pt x="116914" y="614371"/>
                    <a:pt x="122875" y="601528"/>
                  </a:cubicBezTo>
                  <a:lnTo>
                    <a:pt x="83777" y="610120"/>
                  </a:lnTo>
                  <a:cubicBezTo>
                    <a:pt x="44933" y="618656"/>
                    <a:pt x="7912" y="600405"/>
                    <a:pt x="1088" y="569355"/>
                  </a:cubicBezTo>
                  <a:cubicBezTo>
                    <a:pt x="-618" y="561593"/>
                    <a:pt x="-275" y="553765"/>
                    <a:pt x="1806" y="546257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4" name="フリーフォーム: 図形 323">
              <a:extLst>
                <a:ext uri="{FF2B5EF4-FFF2-40B4-BE49-F238E27FC236}">
                  <a16:creationId xmlns:a16="http://schemas.microsoft.com/office/drawing/2014/main" id="{1ADDA595-F95E-D43E-B1B8-110F13ED1DD1}"/>
                </a:ext>
              </a:extLst>
            </p:cNvPr>
            <p:cNvSpPr/>
            <p:nvPr/>
          </p:nvSpPr>
          <p:spPr bwMode="auto">
            <a:xfrm rot="17100000">
              <a:off x="8119641" y="4787981"/>
              <a:ext cx="451771" cy="482059"/>
            </a:xfrm>
            <a:custGeom>
              <a:avLst/>
              <a:gdLst>
                <a:gd name="csX0" fmla="*/ 547069 w 555196"/>
                <a:gd name="csY0" fmla="*/ 336502 h 482059"/>
                <a:gd name="csX1" fmla="*/ 555196 w 555196"/>
                <a:gd name="csY1" fmla="*/ 376760 h 482059"/>
                <a:gd name="csX2" fmla="*/ 451771 w 555196"/>
                <a:gd name="csY2" fmla="*/ 480185 h 482059"/>
                <a:gd name="csX3" fmla="*/ 107730 w 555196"/>
                <a:gd name="csY3" fmla="*/ 480185 h 482059"/>
                <a:gd name="csX4" fmla="*/ 98449 w 555196"/>
                <a:gd name="csY4" fmla="*/ 482059 h 482059"/>
                <a:gd name="csX5" fmla="*/ 98450 w 555196"/>
                <a:gd name="csY5" fmla="*/ 482058 h 482059"/>
                <a:gd name="csX6" fmla="*/ 0 w 555196"/>
                <a:gd name="csY6" fmla="*/ 383608 h 482059"/>
                <a:gd name="csX7" fmla="*/ 0 w 555196"/>
                <a:gd name="csY7" fmla="*/ 0 h 482059"/>
                <a:gd name="csX8" fmla="*/ 196899 w 555196"/>
                <a:gd name="csY8" fmla="*/ 0 h 482059"/>
                <a:gd name="csX9" fmla="*/ 196899 w 555196"/>
                <a:gd name="csY9" fmla="*/ 273335 h 482059"/>
                <a:gd name="csX10" fmla="*/ 451771 w 555196"/>
                <a:gd name="csY10" fmla="*/ 273335 h 482059"/>
                <a:gd name="csX11" fmla="*/ 547069 w 555196"/>
                <a:gd name="csY11" fmla="*/ 336502 h 482059"/>
                <a:gd name="csX0" fmla="*/ 555196 w 646636"/>
                <a:gd name="csY0" fmla="*/ 376760 h 482059"/>
                <a:gd name="csX1" fmla="*/ 451771 w 646636"/>
                <a:gd name="csY1" fmla="*/ 480185 h 482059"/>
                <a:gd name="csX2" fmla="*/ 107730 w 646636"/>
                <a:gd name="csY2" fmla="*/ 480185 h 482059"/>
                <a:gd name="csX3" fmla="*/ 98449 w 646636"/>
                <a:gd name="csY3" fmla="*/ 482059 h 482059"/>
                <a:gd name="csX4" fmla="*/ 98450 w 646636"/>
                <a:gd name="csY4" fmla="*/ 482058 h 482059"/>
                <a:gd name="csX5" fmla="*/ 0 w 646636"/>
                <a:gd name="csY5" fmla="*/ 383608 h 482059"/>
                <a:gd name="csX6" fmla="*/ 0 w 646636"/>
                <a:gd name="csY6" fmla="*/ 0 h 482059"/>
                <a:gd name="csX7" fmla="*/ 196899 w 646636"/>
                <a:gd name="csY7" fmla="*/ 0 h 482059"/>
                <a:gd name="csX8" fmla="*/ 196899 w 646636"/>
                <a:gd name="csY8" fmla="*/ 273335 h 482059"/>
                <a:gd name="csX9" fmla="*/ 451771 w 646636"/>
                <a:gd name="csY9" fmla="*/ 273335 h 482059"/>
                <a:gd name="csX10" fmla="*/ 547069 w 646636"/>
                <a:gd name="csY10" fmla="*/ 336502 h 482059"/>
                <a:gd name="csX11" fmla="*/ 646636 w 646636"/>
                <a:gd name="csY11" fmla="*/ 468200 h 482059"/>
                <a:gd name="csX0" fmla="*/ 555196 w 555196"/>
                <a:gd name="csY0" fmla="*/ 376760 h 482059"/>
                <a:gd name="csX1" fmla="*/ 451771 w 555196"/>
                <a:gd name="csY1" fmla="*/ 480185 h 482059"/>
                <a:gd name="csX2" fmla="*/ 107730 w 555196"/>
                <a:gd name="csY2" fmla="*/ 480185 h 482059"/>
                <a:gd name="csX3" fmla="*/ 98449 w 555196"/>
                <a:gd name="csY3" fmla="*/ 482059 h 482059"/>
                <a:gd name="csX4" fmla="*/ 98450 w 555196"/>
                <a:gd name="csY4" fmla="*/ 482058 h 482059"/>
                <a:gd name="csX5" fmla="*/ 0 w 555196"/>
                <a:gd name="csY5" fmla="*/ 383608 h 482059"/>
                <a:gd name="csX6" fmla="*/ 0 w 555196"/>
                <a:gd name="csY6" fmla="*/ 0 h 482059"/>
                <a:gd name="csX7" fmla="*/ 196899 w 555196"/>
                <a:gd name="csY7" fmla="*/ 0 h 482059"/>
                <a:gd name="csX8" fmla="*/ 196899 w 555196"/>
                <a:gd name="csY8" fmla="*/ 273335 h 482059"/>
                <a:gd name="csX9" fmla="*/ 451771 w 555196"/>
                <a:gd name="csY9" fmla="*/ 273335 h 482059"/>
                <a:gd name="csX10" fmla="*/ 547069 w 555196"/>
                <a:gd name="csY10" fmla="*/ 336502 h 482059"/>
                <a:gd name="csX0" fmla="*/ 451771 w 547069"/>
                <a:gd name="csY0" fmla="*/ 480185 h 482059"/>
                <a:gd name="csX1" fmla="*/ 107730 w 547069"/>
                <a:gd name="csY1" fmla="*/ 480185 h 482059"/>
                <a:gd name="csX2" fmla="*/ 98449 w 547069"/>
                <a:gd name="csY2" fmla="*/ 482059 h 482059"/>
                <a:gd name="csX3" fmla="*/ 98450 w 547069"/>
                <a:gd name="csY3" fmla="*/ 482058 h 482059"/>
                <a:gd name="csX4" fmla="*/ 0 w 547069"/>
                <a:gd name="csY4" fmla="*/ 383608 h 482059"/>
                <a:gd name="csX5" fmla="*/ 0 w 547069"/>
                <a:gd name="csY5" fmla="*/ 0 h 482059"/>
                <a:gd name="csX6" fmla="*/ 196899 w 547069"/>
                <a:gd name="csY6" fmla="*/ 0 h 482059"/>
                <a:gd name="csX7" fmla="*/ 196899 w 547069"/>
                <a:gd name="csY7" fmla="*/ 273335 h 482059"/>
                <a:gd name="csX8" fmla="*/ 451771 w 547069"/>
                <a:gd name="csY8" fmla="*/ 273335 h 482059"/>
                <a:gd name="csX9" fmla="*/ 547069 w 547069"/>
                <a:gd name="csY9" fmla="*/ 336502 h 482059"/>
                <a:gd name="csX0" fmla="*/ 451771 w 451771"/>
                <a:gd name="csY0" fmla="*/ 480185 h 482059"/>
                <a:gd name="csX1" fmla="*/ 107730 w 451771"/>
                <a:gd name="csY1" fmla="*/ 480185 h 482059"/>
                <a:gd name="csX2" fmla="*/ 98449 w 451771"/>
                <a:gd name="csY2" fmla="*/ 482059 h 482059"/>
                <a:gd name="csX3" fmla="*/ 98450 w 451771"/>
                <a:gd name="csY3" fmla="*/ 482058 h 482059"/>
                <a:gd name="csX4" fmla="*/ 0 w 451771"/>
                <a:gd name="csY4" fmla="*/ 383608 h 482059"/>
                <a:gd name="csX5" fmla="*/ 0 w 451771"/>
                <a:gd name="csY5" fmla="*/ 0 h 482059"/>
                <a:gd name="csX6" fmla="*/ 196899 w 451771"/>
                <a:gd name="csY6" fmla="*/ 0 h 482059"/>
                <a:gd name="csX7" fmla="*/ 196899 w 451771"/>
                <a:gd name="csY7" fmla="*/ 273335 h 482059"/>
                <a:gd name="csX8" fmla="*/ 451771 w 451771"/>
                <a:gd name="csY8" fmla="*/ 273335 h 4820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451771" h="482059">
                  <a:moveTo>
                    <a:pt x="451771" y="480185"/>
                  </a:moveTo>
                  <a:lnTo>
                    <a:pt x="107730" y="480185"/>
                  </a:lnTo>
                  <a:lnTo>
                    <a:pt x="98449" y="482059"/>
                  </a:lnTo>
                  <a:lnTo>
                    <a:pt x="98450" y="482058"/>
                  </a:lnTo>
                  <a:cubicBezTo>
                    <a:pt x="44078" y="482058"/>
                    <a:pt x="0" y="437980"/>
                    <a:pt x="0" y="383608"/>
                  </a:cubicBezTo>
                  <a:lnTo>
                    <a:pt x="0" y="0"/>
                  </a:lnTo>
                  <a:lnTo>
                    <a:pt x="196899" y="0"/>
                  </a:lnTo>
                  <a:lnTo>
                    <a:pt x="196899" y="273335"/>
                  </a:lnTo>
                  <a:lnTo>
                    <a:pt x="451771" y="273335"/>
                  </a:lnTo>
                </a:path>
              </a:pathLst>
            </a:custGeom>
            <a:solidFill>
              <a:srgbClr val="0070C0"/>
            </a:solidFill>
            <a:ln w="38100" cap="rnd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5" name="月 324">
              <a:extLst>
                <a:ext uri="{FF2B5EF4-FFF2-40B4-BE49-F238E27FC236}">
                  <a16:creationId xmlns:a16="http://schemas.microsoft.com/office/drawing/2014/main" id="{2C63C03C-C74D-AE52-C67D-6C71C4D1FC56}"/>
                </a:ext>
              </a:extLst>
            </p:cNvPr>
            <p:cNvSpPr/>
            <p:nvPr/>
          </p:nvSpPr>
          <p:spPr bwMode="auto">
            <a:xfrm rot="3600000">
              <a:off x="7838505" y="3338064"/>
              <a:ext cx="390560" cy="938013"/>
            </a:xfrm>
            <a:prstGeom prst="moon">
              <a:avLst>
                <a:gd name="adj" fmla="val 73136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6" name="月 325">
              <a:extLst>
                <a:ext uri="{FF2B5EF4-FFF2-40B4-BE49-F238E27FC236}">
                  <a16:creationId xmlns:a16="http://schemas.microsoft.com/office/drawing/2014/main" id="{9B3F0455-4BFB-779F-DB1C-2A17220DA679}"/>
                </a:ext>
              </a:extLst>
            </p:cNvPr>
            <p:cNvSpPr/>
            <p:nvPr/>
          </p:nvSpPr>
          <p:spPr bwMode="auto">
            <a:xfrm rot="8196493">
              <a:off x="8431792" y="3485354"/>
              <a:ext cx="278102" cy="751183"/>
            </a:xfrm>
            <a:prstGeom prst="moon">
              <a:avLst>
                <a:gd name="adj" fmla="val 59120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7" name="月 326">
              <a:extLst>
                <a:ext uri="{FF2B5EF4-FFF2-40B4-BE49-F238E27FC236}">
                  <a16:creationId xmlns:a16="http://schemas.microsoft.com/office/drawing/2014/main" id="{8F453C8B-B069-3114-A8FC-3BA87380CCCF}"/>
                </a:ext>
              </a:extLst>
            </p:cNvPr>
            <p:cNvSpPr/>
            <p:nvPr/>
          </p:nvSpPr>
          <p:spPr bwMode="auto">
            <a:xfrm rot="2700000">
              <a:off x="7943386" y="3632367"/>
              <a:ext cx="177237" cy="420751"/>
            </a:xfrm>
            <a:prstGeom prst="moon">
              <a:avLst>
                <a:gd name="adj" fmla="val 73136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8" name="月 327">
              <a:extLst>
                <a:ext uri="{FF2B5EF4-FFF2-40B4-BE49-F238E27FC236}">
                  <a16:creationId xmlns:a16="http://schemas.microsoft.com/office/drawing/2014/main" id="{3262ED77-1E2D-E8BA-3203-5F1E0232C4EE}"/>
                </a:ext>
              </a:extLst>
            </p:cNvPr>
            <p:cNvSpPr/>
            <p:nvPr/>
          </p:nvSpPr>
          <p:spPr bwMode="auto">
            <a:xfrm rot="3448733">
              <a:off x="8145443" y="3587030"/>
              <a:ext cx="177237" cy="420751"/>
            </a:xfrm>
            <a:prstGeom prst="moon">
              <a:avLst>
                <a:gd name="adj" fmla="val 73136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9" name="楕円 328">
              <a:extLst>
                <a:ext uri="{FF2B5EF4-FFF2-40B4-BE49-F238E27FC236}">
                  <a16:creationId xmlns:a16="http://schemas.microsoft.com/office/drawing/2014/main" id="{2D4DF121-3568-C0F6-F3E8-E5856CA74F58}"/>
                </a:ext>
              </a:extLst>
            </p:cNvPr>
            <p:cNvSpPr/>
            <p:nvPr/>
          </p:nvSpPr>
          <p:spPr bwMode="auto">
            <a:xfrm>
              <a:off x="8398581" y="4096392"/>
              <a:ext cx="117247" cy="168287"/>
            </a:xfrm>
            <a:prstGeom prst="ellipse">
              <a:avLst/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0" name="楕円 329">
              <a:extLst>
                <a:ext uri="{FF2B5EF4-FFF2-40B4-BE49-F238E27FC236}">
                  <a16:creationId xmlns:a16="http://schemas.microsoft.com/office/drawing/2014/main" id="{F748AFBE-E5D9-D535-BDFF-55C50358FFAA}"/>
                </a:ext>
              </a:extLst>
            </p:cNvPr>
            <p:cNvSpPr/>
            <p:nvPr/>
          </p:nvSpPr>
          <p:spPr bwMode="auto">
            <a:xfrm>
              <a:off x="7925506" y="4096392"/>
              <a:ext cx="117247" cy="168287"/>
            </a:xfrm>
            <a:prstGeom prst="ellipse">
              <a:avLst/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1" name="月 330">
              <a:extLst>
                <a:ext uri="{FF2B5EF4-FFF2-40B4-BE49-F238E27FC236}">
                  <a16:creationId xmlns:a16="http://schemas.microsoft.com/office/drawing/2014/main" id="{2178F4AE-1AA9-9AD2-7E7D-72711B8900CC}"/>
                </a:ext>
              </a:extLst>
            </p:cNvPr>
            <p:cNvSpPr/>
            <p:nvPr/>
          </p:nvSpPr>
          <p:spPr bwMode="auto">
            <a:xfrm rot="17100000">
              <a:off x="8412469" y="3892529"/>
              <a:ext cx="45719" cy="230535"/>
            </a:xfrm>
            <a:prstGeom prst="moon">
              <a:avLst>
                <a:gd name="adj" fmla="val 55729"/>
              </a:avLst>
            </a:prstGeom>
            <a:solidFill>
              <a:srgbClr val="000000"/>
            </a:solidFill>
            <a:ln w="9525" cap="rnd">
              <a:solidFill>
                <a:srgbClr val="0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2" name="月 331">
              <a:extLst>
                <a:ext uri="{FF2B5EF4-FFF2-40B4-BE49-F238E27FC236}">
                  <a16:creationId xmlns:a16="http://schemas.microsoft.com/office/drawing/2014/main" id="{6478F8BB-6B33-5A87-C099-0BB2502395A8}"/>
                </a:ext>
              </a:extLst>
            </p:cNvPr>
            <p:cNvSpPr/>
            <p:nvPr/>
          </p:nvSpPr>
          <p:spPr bwMode="auto">
            <a:xfrm rot="15300000">
              <a:off x="7974319" y="3892530"/>
              <a:ext cx="45719" cy="230535"/>
            </a:xfrm>
            <a:prstGeom prst="moon">
              <a:avLst>
                <a:gd name="adj" fmla="val 55729"/>
              </a:avLst>
            </a:prstGeom>
            <a:solidFill>
              <a:srgbClr val="000000"/>
            </a:solidFill>
            <a:ln w="9525" cap="rnd">
              <a:solidFill>
                <a:srgbClr val="0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39" name="グループ化 338">
            <a:extLst>
              <a:ext uri="{FF2B5EF4-FFF2-40B4-BE49-F238E27FC236}">
                <a16:creationId xmlns:a16="http://schemas.microsoft.com/office/drawing/2014/main" id="{794CAA44-643E-2F0C-352E-7DB71BA06B67}"/>
              </a:ext>
            </a:extLst>
          </p:cNvPr>
          <p:cNvGrpSpPr/>
          <p:nvPr/>
        </p:nvGrpSpPr>
        <p:grpSpPr>
          <a:xfrm>
            <a:off x="7305228" y="901975"/>
            <a:ext cx="1197382" cy="2617250"/>
            <a:chOff x="2669728" y="3429000"/>
            <a:chExt cx="1197382" cy="2617250"/>
          </a:xfrm>
        </p:grpSpPr>
        <p:sp>
          <p:nvSpPr>
            <p:cNvPr id="340" name="フリーフォーム: 図形 339">
              <a:extLst>
                <a:ext uri="{FF2B5EF4-FFF2-40B4-BE49-F238E27FC236}">
                  <a16:creationId xmlns:a16="http://schemas.microsoft.com/office/drawing/2014/main" id="{494AD251-50B8-C159-F373-0D667815DA7C}"/>
                </a:ext>
              </a:extLst>
            </p:cNvPr>
            <p:cNvSpPr/>
            <p:nvPr/>
          </p:nvSpPr>
          <p:spPr bwMode="auto">
            <a:xfrm>
              <a:off x="2702750" y="3429000"/>
              <a:ext cx="1120607" cy="793659"/>
            </a:xfrm>
            <a:custGeom>
              <a:avLst/>
              <a:gdLst>
                <a:gd name="csX0" fmla="*/ 651247 w 1275813"/>
                <a:gd name="csY0" fmla="*/ 0 h 903583"/>
                <a:gd name="csX1" fmla="*/ 789030 w 1275813"/>
                <a:gd name="csY1" fmla="*/ 57072 h 903583"/>
                <a:gd name="csX2" fmla="*/ 816036 w 1275813"/>
                <a:gd name="csY2" fmla="*/ 97127 h 903583"/>
                <a:gd name="csX3" fmla="*/ 828352 w 1275813"/>
                <a:gd name="csY3" fmla="*/ 88824 h 903583"/>
                <a:gd name="csX4" fmla="*/ 904198 w 1275813"/>
                <a:gd name="csY4" fmla="*/ 73511 h 903583"/>
                <a:gd name="csX5" fmla="*/ 1099053 w 1275813"/>
                <a:gd name="csY5" fmla="*/ 268366 h 903583"/>
                <a:gd name="csX6" fmla="*/ 1097799 w 1275813"/>
                <a:gd name="csY6" fmla="*/ 274576 h 903583"/>
                <a:gd name="csX7" fmla="*/ 1101455 w 1275813"/>
                <a:gd name="csY7" fmla="*/ 274945 h 903583"/>
                <a:gd name="csX8" fmla="*/ 1257040 w 1275813"/>
                <a:gd name="csY8" fmla="*/ 465841 h 903583"/>
                <a:gd name="csX9" fmla="*/ 1241727 w 1275813"/>
                <a:gd name="csY9" fmla="*/ 541687 h 903583"/>
                <a:gd name="csX10" fmla="*/ 1220371 w 1275813"/>
                <a:gd name="csY10" fmla="*/ 573363 h 903583"/>
                <a:gd name="csX11" fmla="*/ 1260500 w 1275813"/>
                <a:gd name="csY11" fmla="*/ 632882 h 903583"/>
                <a:gd name="csX12" fmla="*/ 1275813 w 1275813"/>
                <a:gd name="csY12" fmla="*/ 708728 h 903583"/>
                <a:gd name="csX13" fmla="*/ 1080958 w 1275813"/>
                <a:gd name="csY13" fmla="*/ 903583 h 903583"/>
                <a:gd name="csX14" fmla="*/ 886103 w 1275813"/>
                <a:gd name="csY14" fmla="*/ 708728 h 903583"/>
                <a:gd name="csX15" fmla="*/ 901416 w 1275813"/>
                <a:gd name="csY15" fmla="*/ 632882 h 903583"/>
                <a:gd name="csX16" fmla="*/ 922772 w 1275813"/>
                <a:gd name="csY16" fmla="*/ 601207 h 903583"/>
                <a:gd name="csX17" fmla="*/ 882643 w 1275813"/>
                <a:gd name="csY17" fmla="*/ 541687 h 903583"/>
                <a:gd name="csX18" fmla="*/ 867330 w 1275813"/>
                <a:gd name="csY18" fmla="*/ 465841 h 903583"/>
                <a:gd name="csX19" fmla="*/ 868584 w 1275813"/>
                <a:gd name="csY19" fmla="*/ 459631 h 903583"/>
                <a:gd name="csX20" fmla="*/ 864928 w 1275813"/>
                <a:gd name="csY20" fmla="*/ 459262 h 903583"/>
                <a:gd name="csX21" fmla="*/ 766415 w 1275813"/>
                <a:gd name="csY21" fmla="*/ 406149 h 903583"/>
                <a:gd name="csX22" fmla="*/ 739409 w 1275813"/>
                <a:gd name="csY22" fmla="*/ 366094 h 903583"/>
                <a:gd name="csX23" fmla="*/ 727093 w 1275813"/>
                <a:gd name="csY23" fmla="*/ 374397 h 903583"/>
                <a:gd name="csX24" fmla="*/ 651247 w 1275813"/>
                <a:gd name="csY24" fmla="*/ 389710 h 903583"/>
                <a:gd name="csX25" fmla="*/ 575401 w 1275813"/>
                <a:gd name="csY25" fmla="*/ 374397 h 903583"/>
                <a:gd name="csX26" fmla="*/ 565301 w 1275813"/>
                <a:gd name="csY26" fmla="*/ 367588 h 903583"/>
                <a:gd name="csX27" fmla="*/ 528178 w 1275813"/>
                <a:gd name="csY27" fmla="*/ 422648 h 903583"/>
                <a:gd name="csX28" fmla="*/ 390395 w 1275813"/>
                <a:gd name="csY28" fmla="*/ 479720 h 903583"/>
                <a:gd name="csX29" fmla="*/ 386977 w 1275813"/>
                <a:gd name="csY29" fmla="*/ 479376 h 903583"/>
                <a:gd name="csX30" fmla="*/ 374397 w 1275813"/>
                <a:gd name="csY30" fmla="*/ 541687 h 903583"/>
                <a:gd name="csX31" fmla="*/ 345275 w 1275813"/>
                <a:gd name="csY31" fmla="*/ 589687 h 903583"/>
                <a:gd name="csX32" fmla="*/ 374397 w 1275813"/>
                <a:gd name="csY32" fmla="*/ 632882 h 903583"/>
                <a:gd name="csX33" fmla="*/ 389710 w 1275813"/>
                <a:gd name="csY33" fmla="*/ 708728 h 903583"/>
                <a:gd name="csX34" fmla="*/ 194855 w 1275813"/>
                <a:gd name="csY34" fmla="*/ 903583 h 903583"/>
                <a:gd name="csX35" fmla="*/ 0 w 1275813"/>
                <a:gd name="csY35" fmla="*/ 708728 h 903583"/>
                <a:gd name="csX36" fmla="*/ 15313 w 1275813"/>
                <a:gd name="csY36" fmla="*/ 632882 h 903583"/>
                <a:gd name="csX37" fmla="*/ 46055 w 1275813"/>
                <a:gd name="csY37" fmla="*/ 587285 h 903583"/>
                <a:gd name="csX38" fmla="*/ 15313 w 1275813"/>
                <a:gd name="csY38" fmla="*/ 541687 h 903583"/>
                <a:gd name="csX39" fmla="*/ 0 w 1275813"/>
                <a:gd name="csY39" fmla="*/ 465841 h 903583"/>
                <a:gd name="csX40" fmla="*/ 194855 w 1275813"/>
                <a:gd name="csY40" fmla="*/ 270986 h 903583"/>
                <a:gd name="csX41" fmla="*/ 198272 w 1275813"/>
                <a:gd name="csY41" fmla="*/ 271331 h 903583"/>
                <a:gd name="csX42" fmla="*/ 210853 w 1275813"/>
                <a:gd name="csY42" fmla="*/ 209019 h 903583"/>
                <a:gd name="csX43" fmla="*/ 390395 w 1275813"/>
                <a:gd name="csY43" fmla="*/ 90010 h 903583"/>
                <a:gd name="csX44" fmla="*/ 466241 w 1275813"/>
                <a:gd name="csY44" fmla="*/ 105323 h 903583"/>
                <a:gd name="csX45" fmla="*/ 476341 w 1275813"/>
                <a:gd name="csY45" fmla="*/ 112132 h 903583"/>
                <a:gd name="csX46" fmla="*/ 513464 w 1275813"/>
                <a:gd name="csY46" fmla="*/ 57072 h 903583"/>
                <a:gd name="csX47" fmla="*/ 651247 w 1275813"/>
                <a:gd name="csY47" fmla="*/ 0 h 903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</a:cxnLst>
              <a:rect l="l" t="t" r="r" b="b"/>
              <a:pathLst>
                <a:path w="1275813" h="903583">
                  <a:moveTo>
                    <a:pt x="651247" y="0"/>
                  </a:moveTo>
                  <a:cubicBezTo>
                    <a:pt x="705055" y="0"/>
                    <a:pt x="753768" y="21810"/>
                    <a:pt x="789030" y="57072"/>
                  </a:cubicBezTo>
                  <a:lnTo>
                    <a:pt x="816036" y="97127"/>
                  </a:lnTo>
                  <a:lnTo>
                    <a:pt x="828352" y="88824"/>
                  </a:lnTo>
                  <a:cubicBezTo>
                    <a:pt x="851664" y="78964"/>
                    <a:pt x="877294" y="73511"/>
                    <a:pt x="904198" y="73511"/>
                  </a:cubicBezTo>
                  <a:cubicBezTo>
                    <a:pt x="1011813" y="73511"/>
                    <a:pt x="1099053" y="160751"/>
                    <a:pt x="1099053" y="268366"/>
                  </a:cubicBezTo>
                  <a:lnTo>
                    <a:pt x="1097799" y="274576"/>
                  </a:lnTo>
                  <a:lnTo>
                    <a:pt x="1101455" y="274945"/>
                  </a:lnTo>
                  <a:cubicBezTo>
                    <a:pt x="1190247" y="293114"/>
                    <a:pt x="1257040" y="371678"/>
                    <a:pt x="1257040" y="465841"/>
                  </a:cubicBezTo>
                  <a:cubicBezTo>
                    <a:pt x="1257040" y="492745"/>
                    <a:pt x="1251588" y="518375"/>
                    <a:pt x="1241727" y="541687"/>
                  </a:cubicBezTo>
                  <a:lnTo>
                    <a:pt x="1220371" y="573363"/>
                  </a:lnTo>
                  <a:lnTo>
                    <a:pt x="1260500" y="632882"/>
                  </a:lnTo>
                  <a:cubicBezTo>
                    <a:pt x="1270361" y="656194"/>
                    <a:pt x="1275813" y="681824"/>
                    <a:pt x="1275813" y="708728"/>
                  </a:cubicBezTo>
                  <a:cubicBezTo>
                    <a:pt x="1275813" y="816343"/>
                    <a:pt x="1188573" y="903583"/>
                    <a:pt x="1080958" y="903583"/>
                  </a:cubicBezTo>
                  <a:cubicBezTo>
                    <a:pt x="973343" y="903583"/>
                    <a:pt x="886103" y="816343"/>
                    <a:pt x="886103" y="708728"/>
                  </a:cubicBezTo>
                  <a:cubicBezTo>
                    <a:pt x="886103" y="681824"/>
                    <a:pt x="891556" y="656194"/>
                    <a:pt x="901416" y="632882"/>
                  </a:cubicBezTo>
                  <a:lnTo>
                    <a:pt x="922772" y="601207"/>
                  </a:lnTo>
                  <a:lnTo>
                    <a:pt x="882643" y="541687"/>
                  </a:lnTo>
                  <a:cubicBezTo>
                    <a:pt x="872783" y="518375"/>
                    <a:pt x="867330" y="492745"/>
                    <a:pt x="867330" y="465841"/>
                  </a:cubicBezTo>
                  <a:lnTo>
                    <a:pt x="868584" y="459631"/>
                  </a:lnTo>
                  <a:lnTo>
                    <a:pt x="864928" y="459262"/>
                  </a:lnTo>
                  <a:cubicBezTo>
                    <a:pt x="826874" y="451475"/>
                    <a:pt x="792861" y="432596"/>
                    <a:pt x="766415" y="406149"/>
                  </a:cubicBezTo>
                  <a:lnTo>
                    <a:pt x="739409" y="366094"/>
                  </a:lnTo>
                  <a:lnTo>
                    <a:pt x="727093" y="374397"/>
                  </a:lnTo>
                  <a:cubicBezTo>
                    <a:pt x="703781" y="384258"/>
                    <a:pt x="678151" y="389710"/>
                    <a:pt x="651247" y="389710"/>
                  </a:cubicBezTo>
                  <a:cubicBezTo>
                    <a:pt x="624343" y="389710"/>
                    <a:pt x="598713" y="384258"/>
                    <a:pt x="575401" y="374397"/>
                  </a:cubicBezTo>
                  <a:lnTo>
                    <a:pt x="565301" y="367588"/>
                  </a:lnTo>
                  <a:lnTo>
                    <a:pt x="528178" y="422648"/>
                  </a:lnTo>
                  <a:cubicBezTo>
                    <a:pt x="492916" y="457910"/>
                    <a:pt x="444202" y="479720"/>
                    <a:pt x="390395" y="479720"/>
                  </a:cubicBezTo>
                  <a:lnTo>
                    <a:pt x="386977" y="479376"/>
                  </a:lnTo>
                  <a:lnTo>
                    <a:pt x="374397" y="541687"/>
                  </a:lnTo>
                  <a:lnTo>
                    <a:pt x="345275" y="589687"/>
                  </a:lnTo>
                  <a:lnTo>
                    <a:pt x="374397" y="632882"/>
                  </a:lnTo>
                  <a:cubicBezTo>
                    <a:pt x="384257" y="656194"/>
                    <a:pt x="389710" y="681824"/>
                    <a:pt x="389710" y="708728"/>
                  </a:cubicBezTo>
                  <a:cubicBezTo>
                    <a:pt x="389710" y="816343"/>
                    <a:pt x="302470" y="903583"/>
                    <a:pt x="194855" y="903583"/>
                  </a:cubicBezTo>
                  <a:cubicBezTo>
                    <a:pt x="87240" y="903583"/>
                    <a:pt x="0" y="816343"/>
                    <a:pt x="0" y="708728"/>
                  </a:cubicBezTo>
                  <a:cubicBezTo>
                    <a:pt x="0" y="681824"/>
                    <a:pt x="5452" y="656194"/>
                    <a:pt x="15313" y="632882"/>
                  </a:cubicBezTo>
                  <a:lnTo>
                    <a:pt x="46055" y="587285"/>
                  </a:lnTo>
                  <a:lnTo>
                    <a:pt x="15313" y="541687"/>
                  </a:lnTo>
                  <a:cubicBezTo>
                    <a:pt x="5452" y="518375"/>
                    <a:pt x="0" y="492745"/>
                    <a:pt x="0" y="465841"/>
                  </a:cubicBezTo>
                  <a:cubicBezTo>
                    <a:pt x="0" y="358226"/>
                    <a:pt x="87240" y="270986"/>
                    <a:pt x="194855" y="270986"/>
                  </a:cubicBezTo>
                  <a:lnTo>
                    <a:pt x="198272" y="271331"/>
                  </a:lnTo>
                  <a:lnTo>
                    <a:pt x="210853" y="209019"/>
                  </a:lnTo>
                  <a:cubicBezTo>
                    <a:pt x="240433" y="139083"/>
                    <a:pt x="309684" y="90010"/>
                    <a:pt x="390395" y="90010"/>
                  </a:cubicBezTo>
                  <a:cubicBezTo>
                    <a:pt x="417299" y="90010"/>
                    <a:pt x="442929" y="95463"/>
                    <a:pt x="466241" y="105323"/>
                  </a:cubicBezTo>
                  <a:lnTo>
                    <a:pt x="476341" y="112132"/>
                  </a:lnTo>
                  <a:lnTo>
                    <a:pt x="513464" y="57072"/>
                  </a:lnTo>
                  <a:cubicBezTo>
                    <a:pt x="548726" y="21810"/>
                    <a:pt x="597440" y="0"/>
                    <a:pt x="651247" y="0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41" name="グループ化 340">
              <a:extLst>
                <a:ext uri="{FF2B5EF4-FFF2-40B4-BE49-F238E27FC236}">
                  <a16:creationId xmlns:a16="http://schemas.microsoft.com/office/drawing/2014/main" id="{1C519A0E-C3F7-35C6-3623-EBE5590993E3}"/>
                </a:ext>
              </a:extLst>
            </p:cNvPr>
            <p:cNvGrpSpPr/>
            <p:nvPr/>
          </p:nvGrpSpPr>
          <p:grpSpPr>
            <a:xfrm>
              <a:off x="2669728" y="3668413"/>
              <a:ext cx="1197382" cy="2377837"/>
              <a:chOff x="7654547" y="3724767"/>
              <a:chExt cx="1197382" cy="2377837"/>
            </a:xfrm>
          </p:grpSpPr>
          <p:grpSp>
            <p:nvGrpSpPr>
              <p:cNvPr id="343" name="グループ化 342">
                <a:extLst>
                  <a:ext uri="{FF2B5EF4-FFF2-40B4-BE49-F238E27FC236}">
                    <a16:creationId xmlns:a16="http://schemas.microsoft.com/office/drawing/2014/main" id="{28751052-9982-1E08-D083-1E2E501D6155}"/>
                  </a:ext>
                </a:extLst>
              </p:cNvPr>
              <p:cNvGrpSpPr/>
              <p:nvPr/>
            </p:nvGrpSpPr>
            <p:grpSpPr>
              <a:xfrm>
                <a:off x="7654547" y="3724767"/>
                <a:ext cx="1197382" cy="2377837"/>
                <a:chOff x="-821922" y="2055685"/>
                <a:chExt cx="1197382" cy="2377837"/>
              </a:xfrm>
            </p:grpSpPr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9960B953-DD45-B26A-C6CB-C814BD38D3C0}"/>
                    </a:ext>
                  </a:extLst>
                </p:cNvPr>
                <p:cNvSpPr/>
                <p:nvPr/>
              </p:nvSpPr>
              <p:spPr bwMode="auto">
                <a:xfrm>
                  <a:off x="-730785" y="4134794"/>
                  <a:ext cx="456834" cy="298728"/>
                </a:xfrm>
                <a:custGeom>
                  <a:avLst/>
                  <a:gdLst>
                    <a:gd name="connsiteX0" fmla="*/ 495918 w 944316"/>
                    <a:gd name="connsiteY0" fmla="*/ 0 h 542925"/>
                    <a:gd name="connsiteX1" fmla="*/ 944315 w 944316"/>
                    <a:gd name="connsiteY1" fmla="*/ 0 h 542925"/>
                    <a:gd name="connsiteX2" fmla="*/ 944315 w 944316"/>
                    <a:gd name="connsiteY2" fmla="*/ 385477 h 542925"/>
                    <a:gd name="connsiteX3" fmla="*/ 944316 w 944316"/>
                    <a:gd name="connsiteY3" fmla="*/ 385482 h 542925"/>
                    <a:gd name="connsiteX4" fmla="*/ 944315 w 944316"/>
                    <a:gd name="connsiteY4" fmla="*/ 516267 h 542925"/>
                    <a:gd name="connsiteX5" fmla="*/ 917657 w 944316"/>
                    <a:gd name="connsiteY5" fmla="*/ 542925 h 542925"/>
                    <a:gd name="connsiteX6" fmla="*/ 26658 w 944316"/>
                    <a:gd name="connsiteY6" fmla="*/ 542925 h 542925"/>
                    <a:gd name="connsiteX7" fmla="*/ 0 w 944316"/>
                    <a:gd name="connsiteY7" fmla="*/ 516267 h 542925"/>
                    <a:gd name="connsiteX8" fmla="*/ 0 w 944316"/>
                    <a:gd name="connsiteY8" fmla="*/ 385482 h 542925"/>
                    <a:gd name="connsiteX9" fmla="*/ 157444 w 944316"/>
                    <a:gd name="connsiteY9" fmla="*/ 228038 h 542925"/>
                    <a:gd name="connsiteX10" fmla="*/ 372406 w 944316"/>
                    <a:gd name="connsiteY10" fmla="*/ 221967 h 542925"/>
                    <a:gd name="connsiteX11" fmla="*/ 496231 w 944316"/>
                    <a:gd name="connsiteY11" fmla="*/ 88617 h 54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4316" h="542925">
                      <a:moveTo>
                        <a:pt x="495918" y="0"/>
                      </a:moveTo>
                      <a:lnTo>
                        <a:pt x="944315" y="0"/>
                      </a:lnTo>
                      <a:lnTo>
                        <a:pt x="944315" y="385477"/>
                      </a:lnTo>
                      <a:cubicBezTo>
                        <a:pt x="944315" y="385479"/>
                        <a:pt x="944316" y="385480"/>
                        <a:pt x="944316" y="385482"/>
                      </a:cubicBezTo>
                      <a:cubicBezTo>
                        <a:pt x="944316" y="429077"/>
                        <a:pt x="944315" y="472672"/>
                        <a:pt x="944315" y="516267"/>
                      </a:cubicBezTo>
                      <a:cubicBezTo>
                        <a:pt x="944315" y="530990"/>
                        <a:pt x="932380" y="542925"/>
                        <a:pt x="917657" y="542925"/>
                      </a:cubicBezTo>
                      <a:lnTo>
                        <a:pt x="26658" y="542925"/>
                      </a:lnTo>
                      <a:cubicBezTo>
                        <a:pt x="11935" y="542925"/>
                        <a:pt x="0" y="530990"/>
                        <a:pt x="0" y="516267"/>
                      </a:cubicBezTo>
                      <a:lnTo>
                        <a:pt x="0" y="385482"/>
                      </a:lnTo>
                      <a:cubicBezTo>
                        <a:pt x="0" y="298528"/>
                        <a:pt x="70490" y="228038"/>
                        <a:pt x="157444" y="228038"/>
                      </a:cubicBezTo>
                      <a:lnTo>
                        <a:pt x="372406" y="221967"/>
                      </a:lnTo>
                      <a:lnTo>
                        <a:pt x="496231" y="88617"/>
                      </a:ln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4" name="フリーフォーム: 図形 353">
                  <a:extLst>
                    <a:ext uri="{FF2B5EF4-FFF2-40B4-BE49-F238E27FC236}">
                      <a16:creationId xmlns:a16="http://schemas.microsoft.com/office/drawing/2014/main" id="{F85BBFC1-C39A-C3A2-9B59-8F661640D2FB}"/>
                    </a:ext>
                  </a:extLst>
                </p:cNvPr>
                <p:cNvSpPr/>
                <p:nvPr/>
              </p:nvSpPr>
              <p:spPr bwMode="auto">
                <a:xfrm flipH="1">
                  <a:off x="-163923" y="4134794"/>
                  <a:ext cx="456832" cy="298728"/>
                </a:xfrm>
                <a:custGeom>
                  <a:avLst/>
                  <a:gdLst>
                    <a:gd name="connsiteX0" fmla="*/ 495918 w 944316"/>
                    <a:gd name="connsiteY0" fmla="*/ 0 h 542925"/>
                    <a:gd name="connsiteX1" fmla="*/ 944315 w 944316"/>
                    <a:gd name="connsiteY1" fmla="*/ 0 h 542925"/>
                    <a:gd name="connsiteX2" fmla="*/ 944315 w 944316"/>
                    <a:gd name="connsiteY2" fmla="*/ 385477 h 542925"/>
                    <a:gd name="connsiteX3" fmla="*/ 944316 w 944316"/>
                    <a:gd name="connsiteY3" fmla="*/ 385482 h 542925"/>
                    <a:gd name="connsiteX4" fmla="*/ 944315 w 944316"/>
                    <a:gd name="connsiteY4" fmla="*/ 516267 h 542925"/>
                    <a:gd name="connsiteX5" fmla="*/ 917657 w 944316"/>
                    <a:gd name="connsiteY5" fmla="*/ 542925 h 542925"/>
                    <a:gd name="connsiteX6" fmla="*/ 26658 w 944316"/>
                    <a:gd name="connsiteY6" fmla="*/ 542925 h 542925"/>
                    <a:gd name="connsiteX7" fmla="*/ 0 w 944316"/>
                    <a:gd name="connsiteY7" fmla="*/ 516267 h 542925"/>
                    <a:gd name="connsiteX8" fmla="*/ 0 w 944316"/>
                    <a:gd name="connsiteY8" fmla="*/ 385482 h 542925"/>
                    <a:gd name="connsiteX9" fmla="*/ 157444 w 944316"/>
                    <a:gd name="connsiteY9" fmla="*/ 228038 h 542925"/>
                    <a:gd name="connsiteX10" fmla="*/ 372406 w 944316"/>
                    <a:gd name="connsiteY10" fmla="*/ 221967 h 542925"/>
                    <a:gd name="connsiteX11" fmla="*/ 496231 w 944316"/>
                    <a:gd name="connsiteY11" fmla="*/ 88617 h 54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4316" h="542925">
                      <a:moveTo>
                        <a:pt x="495918" y="0"/>
                      </a:moveTo>
                      <a:lnTo>
                        <a:pt x="944315" y="0"/>
                      </a:lnTo>
                      <a:lnTo>
                        <a:pt x="944315" y="385477"/>
                      </a:lnTo>
                      <a:cubicBezTo>
                        <a:pt x="944315" y="385479"/>
                        <a:pt x="944316" y="385480"/>
                        <a:pt x="944316" y="385482"/>
                      </a:cubicBezTo>
                      <a:cubicBezTo>
                        <a:pt x="944316" y="429077"/>
                        <a:pt x="944315" y="472672"/>
                        <a:pt x="944315" y="516267"/>
                      </a:cubicBezTo>
                      <a:cubicBezTo>
                        <a:pt x="944315" y="530990"/>
                        <a:pt x="932380" y="542925"/>
                        <a:pt x="917657" y="542925"/>
                      </a:cubicBezTo>
                      <a:lnTo>
                        <a:pt x="26658" y="542925"/>
                      </a:lnTo>
                      <a:cubicBezTo>
                        <a:pt x="11935" y="542925"/>
                        <a:pt x="0" y="530990"/>
                        <a:pt x="0" y="516267"/>
                      </a:cubicBezTo>
                      <a:lnTo>
                        <a:pt x="0" y="385482"/>
                      </a:lnTo>
                      <a:cubicBezTo>
                        <a:pt x="0" y="298528"/>
                        <a:pt x="70490" y="228038"/>
                        <a:pt x="157444" y="228038"/>
                      </a:cubicBezTo>
                      <a:lnTo>
                        <a:pt x="372406" y="221967"/>
                      </a:lnTo>
                      <a:lnTo>
                        <a:pt x="496231" y="88617"/>
                      </a:ln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5" name="フリーフォーム: 図形 354">
                  <a:extLst>
                    <a:ext uri="{FF2B5EF4-FFF2-40B4-BE49-F238E27FC236}">
                      <a16:creationId xmlns:a16="http://schemas.microsoft.com/office/drawing/2014/main" id="{626E9995-8A42-AADD-42DD-1DCEBC2585CD}"/>
                    </a:ext>
                  </a:extLst>
                </p:cNvPr>
                <p:cNvSpPr/>
                <p:nvPr/>
              </p:nvSpPr>
              <p:spPr bwMode="auto">
                <a:xfrm rot="10800000">
                  <a:off x="-614213" y="3668492"/>
                  <a:ext cx="780726" cy="517964"/>
                </a:xfrm>
                <a:custGeom>
                  <a:avLst/>
                  <a:gdLst>
                    <a:gd name="connsiteX0" fmla="*/ 809300 w 809300"/>
                    <a:gd name="connsiteY0" fmla="*/ 435225 h 435225"/>
                    <a:gd name="connsiteX1" fmla="*/ 0 w 809300"/>
                    <a:gd name="connsiteY1" fmla="*/ 435225 h 435225"/>
                    <a:gd name="connsiteX2" fmla="*/ 76156 w 809300"/>
                    <a:gd name="connsiteY2" fmla="*/ 0 h 435225"/>
                    <a:gd name="connsiteX3" fmla="*/ 368300 w 809300"/>
                    <a:gd name="connsiteY3" fmla="*/ 0 h 435225"/>
                    <a:gd name="connsiteX4" fmla="*/ 368300 w 809300"/>
                    <a:gd name="connsiteY4" fmla="*/ 290875 h 435225"/>
                    <a:gd name="connsiteX5" fmla="*/ 389163 w 809300"/>
                    <a:gd name="connsiteY5" fmla="*/ 311738 h 435225"/>
                    <a:gd name="connsiteX6" fmla="*/ 418459 w 809300"/>
                    <a:gd name="connsiteY6" fmla="*/ 311738 h 435225"/>
                    <a:gd name="connsiteX7" fmla="*/ 439322 w 809300"/>
                    <a:gd name="connsiteY7" fmla="*/ 290875 h 435225"/>
                    <a:gd name="connsiteX8" fmla="*/ 439322 w 809300"/>
                    <a:gd name="connsiteY8" fmla="*/ 0 h 435225"/>
                    <a:gd name="connsiteX9" fmla="*/ 733144 w 809300"/>
                    <a:gd name="connsiteY9" fmla="*/ 0 h 435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9300" h="435225">
                      <a:moveTo>
                        <a:pt x="809300" y="435225"/>
                      </a:moveTo>
                      <a:lnTo>
                        <a:pt x="0" y="435225"/>
                      </a:lnTo>
                      <a:lnTo>
                        <a:pt x="76156" y="0"/>
                      </a:lnTo>
                      <a:lnTo>
                        <a:pt x="368300" y="0"/>
                      </a:lnTo>
                      <a:lnTo>
                        <a:pt x="368300" y="290875"/>
                      </a:lnTo>
                      <a:cubicBezTo>
                        <a:pt x="368300" y="302397"/>
                        <a:pt x="377641" y="311738"/>
                        <a:pt x="389163" y="311738"/>
                      </a:cubicBezTo>
                      <a:lnTo>
                        <a:pt x="418459" y="311738"/>
                      </a:lnTo>
                      <a:cubicBezTo>
                        <a:pt x="429981" y="311738"/>
                        <a:pt x="439322" y="302397"/>
                        <a:pt x="439322" y="290875"/>
                      </a:cubicBezTo>
                      <a:lnTo>
                        <a:pt x="439322" y="0"/>
                      </a:lnTo>
                      <a:lnTo>
                        <a:pt x="733144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6" name="四角形: 上の 2 つの角を丸める 355">
                  <a:extLst>
                    <a:ext uri="{FF2B5EF4-FFF2-40B4-BE49-F238E27FC236}">
                      <a16:creationId xmlns:a16="http://schemas.microsoft.com/office/drawing/2014/main" id="{B50850C6-BD41-9522-BB78-DE720D421AE2}"/>
                    </a:ext>
                  </a:extLst>
                </p:cNvPr>
                <p:cNvSpPr/>
                <p:nvPr/>
              </p:nvSpPr>
              <p:spPr bwMode="auto">
                <a:xfrm>
                  <a:off x="-619936" y="2984500"/>
                  <a:ext cx="789470" cy="801115"/>
                </a:xfrm>
                <a:prstGeom prst="round2SameRect">
                  <a:avLst>
                    <a:gd name="adj1" fmla="val 29376"/>
                    <a:gd name="adj2" fmla="val 0"/>
                  </a:avLst>
                </a:prstGeom>
                <a:solidFill>
                  <a:srgbClr val="006666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7" name="楕円 356">
                  <a:extLst>
                    <a:ext uri="{FF2B5EF4-FFF2-40B4-BE49-F238E27FC236}">
                      <a16:creationId xmlns:a16="http://schemas.microsoft.com/office/drawing/2014/main" id="{432BD1AE-D4E7-517B-33A4-59E637D57C88}"/>
                    </a:ext>
                  </a:extLst>
                </p:cNvPr>
                <p:cNvSpPr/>
                <p:nvPr/>
              </p:nvSpPr>
              <p:spPr bwMode="auto">
                <a:xfrm rot="20700000">
                  <a:off x="-821922" y="2398389"/>
                  <a:ext cx="285997" cy="34005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8" name="楕円 357">
                  <a:extLst>
                    <a:ext uri="{FF2B5EF4-FFF2-40B4-BE49-F238E27FC236}">
                      <a16:creationId xmlns:a16="http://schemas.microsoft.com/office/drawing/2014/main" id="{D1EF4892-96A9-8D64-AAC1-AE8A71625C60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89463" y="2398388"/>
                  <a:ext cx="285997" cy="34005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9" name="楕円 358">
                  <a:extLst>
                    <a:ext uri="{FF2B5EF4-FFF2-40B4-BE49-F238E27FC236}">
                      <a16:creationId xmlns:a16="http://schemas.microsoft.com/office/drawing/2014/main" id="{933B9A4E-0AB0-7188-5DC2-B89F4C8A2897}"/>
                    </a:ext>
                  </a:extLst>
                </p:cNvPr>
                <p:cNvSpPr/>
                <p:nvPr/>
              </p:nvSpPr>
              <p:spPr bwMode="auto">
                <a:xfrm>
                  <a:off x="-706425" y="2055685"/>
                  <a:ext cx="966387" cy="96638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60" name="二等辺三角形 71">
                  <a:extLst>
                    <a:ext uri="{FF2B5EF4-FFF2-40B4-BE49-F238E27FC236}">
                      <a16:creationId xmlns:a16="http://schemas.microsoft.com/office/drawing/2014/main" id="{FDE5E7E7-6F4F-4795-2A06-81A266E963CA}"/>
                    </a:ext>
                  </a:extLst>
                </p:cNvPr>
                <p:cNvSpPr/>
                <p:nvPr/>
              </p:nvSpPr>
              <p:spPr bwMode="auto">
                <a:xfrm rot="16200000">
                  <a:off x="-405742" y="2587089"/>
                  <a:ext cx="225025" cy="92227"/>
                </a:xfrm>
                <a:custGeom>
                  <a:avLst/>
                  <a:gdLst>
                    <a:gd name="connsiteX0" fmla="*/ 0 w 225025"/>
                    <a:gd name="connsiteY0" fmla="*/ 92227 h 92227"/>
                    <a:gd name="connsiteX1" fmla="*/ 52188 w 225025"/>
                    <a:gd name="connsiteY1" fmla="*/ 0 h 92227"/>
                    <a:gd name="connsiteX2" fmla="*/ 225025 w 225025"/>
                    <a:gd name="connsiteY2" fmla="*/ 92227 h 92227"/>
                    <a:gd name="connsiteX3" fmla="*/ 0 w 225025"/>
                    <a:gd name="connsiteY3" fmla="*/ 92227 h 92227"/>
                    <a:gd name="connsiteX0" fmla="*/ 0 w 225025"/>
                    <a:gd name="connsiteY0" fmla="*/ 92227 h 292106"/>
                    <a:gd name="connsiteX1" fmla="*/ 52188 w 225025"/>
                    <a:gd name="connsiteY1" fmla="*/ 0 h 292106"/>
                    <a:gd name="connsiteX2" fmla="*/ 225025 w 225025"/>
                    <a:gd name="connsiteY2" fmla="*/ 92227 h 292106"/>
                    <a:gd name="connsiteX3" fmla="*/ 62575 w 225025"/>
                    <a:gd name="connsiteY3" fmla="*/ 292106 h 292106"/>
                    <a:gd name="connsiteX4" fmla="*/ 0 w 225025"/>
                    <a:gd name="connsiteY4" fmla="*/ 92227 h 292106"/>
                    <a:gd name="connsiteX0" fmla="*/ 62575 w 225025"/>
                    <a:gd name="connsiteY0" fmla="*/ 292106 h 383546"/>
                    <a:gd name="connsiteX1" fmla="*/ 0 w 225025"/>
                    <a:gd name="connsiteY1" fmla="*/ 92227 h 383546"/>
                    <a:gd name="connsiteX2" fmla="*/ 52188 w 225025"/>
                    <a:gd name="connsiteY2" fmla="*/ 0 h 383546"/>
                    <a:gd name="connsiteX3" fmla="*/ 225025 w 225025"/>
                    <a:gd name="connsiteY3" fmla="*/ 92227 h 383546"/>
                    <a:gd name="connsiteX4" fmla="*/ 154015 w 225025"/>
                    <a:gd name="connsiteY4" fmla="*/ 383546 h 383546"/>
                    <a:gd name="connsiteX0" fmla="*/ 62575 w 225025"/>
                    <a:gd name="connsiteY0" fmla="*/ 292106 h 292106"/>
                    <a:gd name="connsiteX1" fmla="*/ 0 w 225025"/>
                    <a:gd name="connsiteY1" fmla="*/ 92227 h 292106"/>
                    <a:gd name="connsiteX2" fmla="*/ 52188 w 225025"/>
                    <a:gd name="connsiteY2" fmla="*/ 0 h 292106"/>
                    <a:gd name="connsiteX3" fmla="*/ 225025 w 225025"/>
                    <a:gd name="connsiteY3" fmla="*/ 92227 h 292106"/>
                    <a:gd name="connsiteX0" fmla="*/ 0 w 225025"/>
                    <a:gd name="connsiteY0" fmla="*/ 92227 h 92227"/>
                    <a:gd name="connsiteX1" fmla="*/ 52188 w 225025"/>
                    <a:gd name="connsiteY1" fmla="*/ 0 h 92227"/>
                    <a:gd name="connsiteX2" fmla="*/ 225025 w 225025"/>
                    <a:gd name="connsiteY2" fmla="*/ 92227 h 9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25025" h="92227">
                      <a:moveTo>
                        <a:pt x="0" y="92227"/>
                      </a:moveTo>
                      <a:lnTo>
                        <a:pt x="52188" y="0"/>
                      </a:lnTo>
                      <a:lnTo>
                        <a:pt x="225025" y="92227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61" name="フリーフォーム: 図形 360">
                  <a:extLst>
                    <a:ext uri="{FF2B5EF4-FFF2-40B4-BE49-F238E27FC236}">
                      <a16:creationId xmlns:a16="http://schemas.microsoft.com/office/drawing/2014/main" id="{B091A176-FD7C-8082-CFA2-2166176BEC15}"/>
                    </a:ext>
                  </a:extLst>
                </p:cNvPr>
                <p:cNvSpPr/>
                <p:nvPr/>
              </p:nvSpPr>
              <p:spPr bwMode="auto">
                <a:xfrm rot="10800000">
                  <a:off x="-394509" y="2828748"/>
                  <a:ext cx="335444" cy="79767"/>
                </a:xfrm>
                <a:custGeom>
                  <a:avLst/>
                  <a:gdLst>
                    <a:gd name="connsiteX0" fmla="*/ 0 w 666252"/>
                    <a:gd name="connsiteY0" fmla="*/ 0 h 134474"/>
                    <a:gd name="connsiteX1" fmla="*/ 22230 w 666252"/>
                    <a:gd name="connsiteY1" fmla="*/ 7473 h 134474"/>
                    <a:gd name="connsiteX2" fmla="*/ 333126 w 666252"/>
                    <a:gd name="connsiteY2" fmla="*/ 46348 h 134474"/>
                    <a:gd name="connsiteX3" fmla="*/ 644023 w 666252"/>
                    <a:gd name="connsiteY3" fmla="*/ 7473 h 134474"/>
                    <a:gd name="connsiteX4" fmla="*/ 666252 w 666252"/>
                    <a:gd name="connsiteY4" fmla="*/ 0 h 134474"/>
                    <a:gd name="connsiteX5" fmla="*/ 603285 w 666252"/>
                    <a:gd name="connsiteY5" fmla="*/ 51952 h 134474"/>
                    <a:gd name="connsiteX6" fmla="*/ 333126 w 666252"/>
                    <a:gd name="connsiteY6" fmla="*/ 134474 h 134474"/>
                    <a:gd name="connsiteX7" fmla="*/ 62968 w 666252"/>
                    <a:gd name="connsiteY7" fmla="*/ 51952 h 134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6252" h="134474">
                      <a:moveTo>
                        <a:pt x="0" y="0"/>
                      </a:moveTo>
                      <a:lnTo>
                        <a:pt x="22230" y="7473"/>
                      </a:lnTo>
                      <a:cubicBezTo>
                        <a:pt x="117787" y="32506"/>
                        <a:pt x="222846" y="46348"/>
                        <a:pt x="333126" y="46348"/>
                      </a:cubicBezTo>
                      <a:cubicBezTo>
                        <a:pt x="443406" y="46348"/>
                        <a:pt x="548466" y="32506"/>
                        <a:pt x="644023" y="7473"/>
                      </a:cubicBezTo>
                      <a:lnTo>
                        <a:pt x="666252" y="0"/>
                      </a:lnTo>
                      <a:lnTo>
                        <a:pt x="603285" y="51952"/>
                      </a:lnTo>
                      <a:cubicBezTo>
                        <a:pt x="526166" y="104052"/>
                        <a:pt x="433199" y="134474"/>
                        <a:pt x="333126" y="134474"/>
                      </a:cubicBezTo>
                      <a:cubicBezTo>
                        <a:pt x="233053" y="134474"/>
                        <a:pt x="140086" y="104052"/>
                        <a:pt x="62968" y="51952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44" name="四角形: 上の 2 つの角を丸める 130">
                <a:extLst>
                  <a:ext uri="{FF2B5EF4-FFF2-40B4-BE49-F238E27FC236}">
                    <a16:creationId xmlns:a16="http://schemas.microsoft.com/office/drawing/2014/main" id="{06D8097F-64F7-EDE3-CDB3-0A3E033B8B14}"/>
                  </a:ext>
                </a:extLst>
              </p:cNvPr>
              <p:cNvSpPr/>
              <p:nvPr/>
            </p:nvSpPr>
            <p:spPr bwMode="auto">
              <a:xfrm rot="756956">
                <a:off x="7817183" y="4840488"/>
                <a:ext cx="206850" cy="387931"/>
              </a:xfrm>
              <a:custGeom>
                <a:avLst/>
                <a:gdLst>
                  <a:gd name="csX0" fmla="*/ 0 w 206850"/>
                  <a:gd name="csY0" fmla="*/ 0 h 387931"/>
                  <a:gd name="csX1" fmla="*/ 206850 w 206850"/>
                  <a:gd name="csY1" fmla="*/ 0 h 387931"/>
                  <a:gd name="csX2" fmla="*/ 206850 w 206850"/>
                  <a:gd name="csY2" fmla="*/ 0 h 387931"/>
                  <a:gd name="csX3" fmla="*/ 206850 w 206850"/>
                  <a:gd name="csY3" fmla="*/ 284506 h 387931"/>
                  <a:gd name="csX4" fmla="*/ 103425 w 206850"/>
                  <a:gd name="csY4" fmla="*/ 387931 h 387931"/>
                  <a:gd name="csX5" fmla="*/ 103425 w 206850"/>
                  <a:gd name="csY5" fmla="*/ 387931 h 387931"/>
                  <a:gd name="csX6" fmla="*/ 0 w 206850"/>
                  <a:gd name="csY6" fmla="*/ 284506 h 387931"/>
                  <a:gd name="csX7" fmla="*/ 0 w 206850"/>
                  <a:gd name="csY7" fmla="*/ 0 h 387931"/>
                  <a:gd name="csX8" fmla="*/ 0 w 206850"/>
                  <a:gd name="csY8" fmla="*/ 0 h 387931"/>
                  <a:gd name="csX0" fmla="*/ 0 w 206850"/>
                  <a:gd name="csY0" fmla="*/ 76714 h 464645"/>
                  <a:gd name="csX1" fmla="*/ 99684 w 206850"/>
                  <a:gd name="csY1" fmla="*/ 0 h 464645"/>
                  <a:gd name="csX2" fmla="*/ 206850 w 206850"/>
                  <a:gd name="csY2" fmla="*/ 76714 h 464645"/>
                  <a:gd name="csX3" fmla="*/ 206850 w 206850"/>
                  <a:gd name="csY3" fmla="*/ 76714 h 464645"/>
                  <a:gd name="csX4" fmla="*/ 206850 w 206850"/>
                  <a:gd name="csY4" fmla="*/ 361220 h 464645"/>
                  <a:gd name="csX5" fmla="*/ 103425 w 206850"/>
                  <a:gd name="csY5" fmla="*/ 464645 h 464645"/>
                  <a:gd name="csX6" fmla="*/ 103425 w 206850"/>
                  <a:gd name="csY6" fmla="*/ 464645 h 464645"/>
                  <a:gd name="csX7" fmla="*/ 0 w 206850"/>
                  <a:gd name="csY7" fmla="*/ 361220 h 464645"/>
                  <a:gd name="csX8" fmla="*/ 0 w 206850"/>
                  <a:gd name="csY8" fmla="*/ 76714 h 464645"/>
                  <a:gd name="csX9" fmla="*/ 0 w 206850"/>
                  <a:gd name="csY9" fmla="*/ 76714 h 464645"/>
                  <a:gd name="csX0" fmla="*/ 99684 w 206850"/>
                  <a:gd name="csY0" fmla="*/ 0 h 464645"/>
                  <a:gd name="csX1" fmla="*/ 206850 w 206850"/>
                  <a:gd name="csY1" fmla="*/ 76714 h 464645"/>
                  <a:gd name="csX2" fmla="*/ 206850 w 206850"/>
                  <a:gd name="csY2" fmla="*/ 76714 h 464645"/>
                  <a:gd name="csX3" fmla="*/ 206850 w 206850"/>
                  <a:gd name="csY3" fmla="*/ 361220 h 464645"/>
                  <a:gd name="csX4" fmla="*/ 103425 w 206850"/>
                  <a:gd name="csY4" fmla="*/ 464645 h 464645"/>
                  <a:gd name="csX5" fmla="*/ 103425 w 206850"/>
                  <a:gd name="csY5" fmla="*/ 464645 h 464645"/>
                  <a:gd name="csX6" fmla="*/ 0 w 206850"/>
                  <a:gd name="csY6" fmla="*/ 361220 h 464645"/>
                  <a:gd name="csX7" fmla="*/ 0 w 206850"/>
                  <a:gd name="csY7" fmla="*/ 76714 h 464645"/>
                  <a:gd name="csX8" fmla="*/ 0 w 206850"/>
                  <a:gd name="csY8" fmla="*/ 76714 h 464645"/>
                  <a:gd name="csX9" fmla="*/ 191124 w 206850"/>
                  <a:gd name="csY9" fmla="*/ 91440 h 464645"/>
                  <a:gd name="csX0" fmla="*/ 206850 w 206850"/>
                  <a:gd name="csY0" fmla="*/ 29944 h 417875"/>
                  <a:gd name="csX1" fmla="*/ 206850 w 206850"/>
                  <a:gd name="csY1" fmla="*/ 29944 h 417875"/>
                  <a:gd name="csX2" fmla="*/ 206850 w 206850"/>
                  <a:gd name="csY2" fmla="*/ 314450 h 417875"/>
                  <a:gd name="csX3" fmla="*/ 103425 w 206850"/>
                  <a:gd name="csY3" fmla="*/ 417875 h 417875"/>
                  <a:gd name="csX4" fmla="*/ 103425 w 206850"/>
                  <a:gd name="csY4" fmla="*/ 417875 h 417875"/>
                  <a:gd name="csX5" fmla="*/ 0 w 206850"/>
                  <a:gd name="csY5" fmla="*/ 314450 h 417875"/>
                  <a:gd name="csX6" fmla="*/ 0 w 206850"/>
                  <a:gd name="csY6" fmla="*/ 29944 h 417875"/>
                  <a:gd name="csX7" fmla="*/ 0 w 206850"/>
                  <a:gd name="csY7" fmla="*/ 29944 h 417875"/>
                  <a:gd name="csX8" fmla="*/ 191124 w 206850"/>
                  <a:gd name="csY8" fmla="*/ 44670 h 417875"/>
                  <a:gd name="csX0" fmla="*/ 206850 w 206850"/>
                  <a:gd name="csY0" fmla="*/ 29944 h 417875"/>
                  <a:gd name="csX1" fmla="*/ 206850 w 206850"/>
                  <a:gd name="csY1" fmla="*/ 314450 h 417875"/>
                  <a:gd name="csX2" fmla="*/ 103425 w 206850"/>
                  <a:gd name="csY2" fmla="*/ 417875 h 417875"/>
                  <a:gd name="csX3" fmla="*/ 103425 w 206850"/>
                  <a:gd name="csY3" fmla="*/ 417875 h 417875"/>
                  <a:gd name="csX4" fmla="*/ 0 w 206850"/>
                  <a:gd name="csY4" fmla="*/ 314450 h 417875"/>
                  <a:gd name="csX5" fmla="*/ 0 w 206850"/>
                  <a:gd name="csY5" fmla="*/ 29944 h 417875"/>
                  <a:gd name="csX6" fmla="*/ 0 w 206850"/>
                  <a:gd name="csY6" fmla="*/ 29944 h 417875"/>
                  <a:gd name="csX7" fmla="*/ 191124 w 206850"/>
                  <a:gd name="csY7" fmla="*/ 44670 h 417875"/>
                  <a:gd name="csX0" fmla="*/ 206850 w 206850"/>
                  <a:gd name="csY0" fmla="*/ 0 h 387931"/>
                  <a:gd name="csX1" fmla="*/ 206850 w 206850"/>
                  <a:gd name="csY1" fmla="*/ 284506 h 387931"/>
                  <a:gd name="csX2" fmla="*/ 103425 w 206850"/>
                  <a:gd name="csY2" fmla="*/ 387931 h 387931"/>
                  <a:gd name="csX3" fmla="*/ 103425 w 206850"/>
                  <a:gd name="csY3" fmla="*/ 387931 h 387931"/>
                  <a:gd name="csX4" fmla="*/ 0 w 206850"/>
                  <a:gd name="csY4" fmla="*/ 284506 h 387931"/>
                  <a:gd name="csX5" fmla="*/ 0 w 206850"/>
                  <a:gd name="csY5" fmla="*/ 0 h 387931"/>
                  <a:gd name="csX6" fmla="*/ 0 w 206850"/>
                  <a:gd name="csY6" fmla="*/ 0 h 3879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206850" h="387931">
                    <a:moveTo>
                      <a:pt x="206850" y="0"/>
                    </a:moveTo>
                    <a:lnTo>
                      <a:pt x="206850" y="284506"/>
                    </a:lnTo>
                    <a:cubicBezTo>
                      <a:pt x="206850" y="341626"/>
                      <a:pt x="160545" y="387931"/>
                      <a:pt x="103425" y="387931"/>
                    </a:cubicBezTo>
                    <a:lnTo>
                      <a:pt x="103425" y="387931"/>
                    </a:lnTo>
                    <a:cubicBezTo>
                      <a:pt x="46305" y="387931"/>
                      <a:pt x="0" y="341626"/>
                      <a:pt x="0" y="284506"/>
                    </a:cubicBez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6666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5" name="フリーフォーム: 図形 344">
                <a:extLst>
                  <a:ext uri="{FF2B5EF4-FFF2-40B4-BE49-F238E27FC236}">
                    <a16:creationId xmlns:a16="http://schemas.microsoft.com/office/drawing/2014/main" id="{94F7C3FD-1CAB-910C-FC9E-C8F9164B3A2B}"/>
                  </a:ext>
                </a:extLst>
              </p:cNvPr>
              <p:cNvSpPr/>
              <p:nvPr/>
            </p:nvSpPr>
            <p:spPr bwMode="auto">
              <a:xfrm>
                <a:off x="8051536" y="4476871"/>
                <a:ext cx="180020" cy="294535"/>
              </a:xfrm>
              <a:custGeom>
                <a:avLst/>
                <a:gdLst>
                  <a:gd name="csX0" fmla="*/ 46756 w 180020"/>
                  <a:gd name="csY0" fmla="*/ 0 h 294535"/>
                  <a:gd name="csX1" fmla="*/ 75471 w 180020"/>
                  <a:gd name="csY1" fmla="*/ 28715 h 294535"/>
                  <a:gd name="csX2" fmla="*/ 75471 w 180020"/>
                  <a:gd name="csY2" fmla="*/ 114515 h 294535"/>
                  <a:gd name="csX3" fmla="*/ 116678 w 180020"/>
                  <a:gd name="csY3" fmla="*/ 114515 h 294535"/>
                  <a:gd name="csX4" fmla="*/ 180020 w 180020"/>
                  <a:gd name="csY4" fmla="*/ 177857 h 294535"/>
                  <a:gd name="csX5" fmla="*/ 180020 w 180020"/>
                  <a:gd name="csY5" fmla="*/ 231193 h 294535"/>
                  <a:gd name="csX6" fmla="*/ 116678 w 180020"/>
                  <a:gd name="csY6" fmla="*/ 294535 h 294535"/>
                  <a:gd name="csX7" fmla="*/ 63342 w 180020"/>
                  <a:gd name="csY7" fmla="*/ 294535 h 294535"/>
                  <a:gd name="csX8" fmla="*/ 0 w 180020"/>
                  <a:gd name="csY8" fmla="*/ 231193 h 294535"/>
                  <a:gd name="csX9" fmla="*/ 0 w 180020"/>
                  <a:gd name="csY9" fmla="*/ 177857 h 294535"/>
                  <a:gd name="csX10" fmla="*/ 4978 w 180020"/>
                  <a:gd name="csY10" fmla="*/ 153202 h 294535"/>
                  <a:gd name="csX11" fmla="*/ 18041 w 180020"/>
                  <a:gd name="csY11" fmla="*/ 133826 h 294535"/>
                  <a:gd name="csX12" fmla="*/ 18041 w 180020"/>
                  <a:gd name="csY12" fmla="*/ 28715 h 294535"/>
                  <a:gd name="csX13" fmla="*/ 46756 w 180020"/>
                  <a:gd name="csY13" fmla="*/ 0 h 29453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</a:cxnLst>
                <a:rect l="l" t="t" r="r" b="b"/>
                <a:pathLst>
                  <a:path w="180020" h="294535">
                    <a:moveTo>
                      <a:pt x="46756" y="0"/>
                    </a:moveTo>
                    <a:cubicBezTo>
                      <a:pt x="62615" y="0"/>
                      <a:pt x="75471" y="12856"/>
                      <a:pt x="75471" y="28715"/>
                    </a:cubicBezTo>
                    <a:lnTo>
                      <a:pt x="75471" y="114515"/>
                    </a:lnTo>
                    <a:lnTo>
                      <a:pt x="116678" y="114515"/>
                    </a:lnTo>
                    <a:cubicBezTo>
                      <a:pt x="151661" y="114515"/>
                      <a:pt x="180020" y="142874"/>
                      <a:pt x="180020" y="177857"/>
                    </a:cubicBezTo>
                    <a:lnTo>
                      <a:pt x="180020" y="231193"/>
                    </a:lnTo>
                    <a:cubicBezTo>
                      <a:pt x="180020" y="266176"/>
                      <a:pt x="151661" y="294535"/>
                      <a:pt x="116678" y="294535"/>
                    </a:cubicBezTo>
                    <a:lnTo>
                      <a:pt x="63342" y="294535"/>
                    </a:lnTo>
                    <a:cubicBezTo>
                      <a:pt x="28359" y="294535"/>
                      <a:pt x="0" y="266176"/>
                      <a:pt x="0" y="231193"/>
                    </a:cubicBezTo>
                    <a:lnTo>
                      <a:pt x="0" y="177857"/>
                    </a:lnTo>
                    <a:cubicBezTo>
                      <a:pt x="0" y="169112"/>
                      <a:pt x="1773" y="160780"/>
                      <a:pt x="4978" y="153202"/>
                    </a:cubicBezTo>
                    <a:lnTo>
                      <a:pt x="18041" y="133826"/>
                    </a:lnTo>
                    <a:lnTo>
                      <a:pt x="18041" y="28715"/>
                    </a:lnTo>
                    <a:cubicBezTo>
                      <a:pt x="18041" y="12856"/>
                      <a:pt x="30897" y="0"/>
                      <a:pt x="4675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6" name="四角形: 上の 2 つの角を丸める 131">
                <a:extLst>
                  <a:ext uri="{FF2B5EF4-FFF2-40B4-BE49-F238E27FC236}">
                    <a16:creationId xmlns:a16="http://schemas.microsoft.com/office/drawing/2014/main" id="{BC0B4538-C3D7-6438-1D71-7F6E74729EB8}"/>
                  </a:ext>
                </a:extLst>
              </p:cNvPr>
              <p:cNvSpPr/>
              <p:nvPr/>
            </p:nvSpPr>
            <p:spPr bwMode="auto">
              <a:xfrm rot="1800000">
                <a:off x="7890940" y="4697085"/>
                <a:ext cx="198095" cy="552418"/>
              </a:xfrm>
              <a:custGeom>
                <a:avLst/>
                <a:gdLst>
                  <a:gd name="csX0" fmla="*/ 0 w 197260"/>
                  <a:gd name="csY0" fmla="*/ 0 h 588196"/>
                  <a:gd name="csX1" fmla="*/ 197260 w 197260"/>
                  <a:gd name="csY1" fmla="*/ 0 h 588196"/>
                  <a:gd name="csX2" fmla="*/ 197260 w 197260"/>
                  <a:gd name="csY2" fmla="*/ 0 h 588196"/>
                  <a:gd name="csX3" fmla="*/ 197260 w 197260"/>
                  <a:gd name="csY3" fmla="*/ 489566 h 588196"/>
                  <a:gd name="csX4" fmla="*/ 98630 w 197260"/>
                  <a:gd name="csY4" fmla="*/ 588196 h 588196"/>
                  <a:gd name="csX5" fmla="*/ 98630 w 197260"/>
                  <a:gd name="csY5" fmla="*/ 588196 h 588196"/>
                  <a:gd name="csX6" fmla="*/ 0 w 197260"/>
                  <a:gd name="csY6" fmla="*/ 489566 h 588196"/>
                  <a:gd name="csX7" fmla="*/ 0 w 197260"/>
                  <a:gd name="csY7" fmla="*/ 0 h 588196"/>
                  <a:gd name="csX8" fmla="*/ 0 w 197260"/>
                  <a:gd name="csY8" fmla="*/ 0 h 588196"/>
                  <a:gd name="csX0" fmla="*/ 835 w 198095"/>
                  <a:gd name="csY0" fmla="*/ 0 h 588196"/>
                  <a:gd name="csX1" fmla="*/ 198095 w 198095"/>
                  <a:gd name="csY1" fmla="*/ 0 h 588196"/>
                  <a:gd name="csX2" fmla="*/ 198095 w 198095"/>
                  <a:gd name="csY2" fmla="*/ 0 h 588196"/>
                  <a:gd name="csX3" fmla="*/ 198095 w 198095"/>
                  <a:gd name="csY3" fmla="*/ 489566 h 588196"/>
                  <a:gd name="csX4" fmla="*/ 99465 w 198095"/>
                  <a:gd name="csY4" fmla="*/ 588196 h 588196"/>
                  <a:gd name="csX5" fmla="*/ 99465 w 198095"/>
                  <a:gd name="csY5" fmla="*/ 588196 h 588196"/>
                  <a:gd name="csX6" fmla="*/ 835 w 198095"/>
                  <a:gd name="csY6" fmla="*/ 489566 h 588196"/>
                  <a:gd name="csX7" fmla="*/ 0 w 198095"/>
                  <a:gd name="csY7" fmla="*/ 321284 h 588196"/>
                  <a:gd name="csX8" fmla="*/ 835 w 198095"/>
                  <a:gd name="csY8" fmla="*/ 0 h 588196"/>
                  <a:gd name="csX9" fmla="*/ 835 w 198095"/>
                  <a:gd name="csY9" fmla="*/ 0 h 588196"/>
                  <a:gd name="csX0" fmla="*/ 8240 w 205500"/>
                  <a:gd name="csY0" fmla="*/ 0 h 588196"/>
                  <a:gd name="csX1" fmla="*/ 205500 w 205500"/>
                  <a:gd name="csY1" fmla="*/ 0 h 588196"/>
                  <a:gd name="csX2" fmla="*/ 205500 w 205500"/>
                  <a:gd name="csY2" fmla="*/ 0 h 588196"/>
                  <a:gd name="csX3" fmla="*/ 205500 w 205500"/>
                  <a:gd name="csY3" fmla="*/ 489566 h 588196"/>
                  <a:gd name="csX4" fmla="*/ 106870 w 205500"/>
                  <a:gd name="csY4" fmla="*/ 588196 h 588196"/>
                  <a:gd name="csX5" fmla="*/ 106870 w 205500"/>
                  <a:gd name="csY5" fmla="*/ 588196 h 588196"/>
                  <a:gd name="csX6" fmla="*/ 8240 w 205500"/>
                  <a:gd name="csY6" fmla="*/ 489566 h 588196"/>
                  <a:gd name="csX7" fmla="*/ 5538 w 205500"/>
                  <a:gd name="csY7" fmla="*/ 432347 h 588196"/>
                  <a:gd name="csX8" fmla="*/ 7405 w 205500"/>
                  <a:gd name="csY8" fmla="*/ 321284 h 588196"/>
                  <a:gd name="csX9" fmla="*/ 8240 w 205500"/>
                  <a:gd name="csY9" fmla="*/ 0 h 588196"/>
                  <a:gd name="csX10" fmla="*/ 8240 w 205500"/>
                  <a:gd name="csY10" fmla="*/ 0 h 588196"/>
                  <a:gd name="csX0" fmla="*/ 3442 w 203404"/>
                  <a:gd name="csY0" fmla="*/ 432347 h 588196"/>
                  <a:gd name="csX1" fmla="*/ 5309 w 203404"/>
                  <a:gd name="csY1" fmla="*/ 321284 h 588196"/>
                  <a:gd name="csX2" fmla="*/ 6144 w 203404"/>
                  <a:gd name="csY2" fmla="*/ 0 h 588196"/>
                  <a:gd name="csX3" fmla="*/ 6144 w 203404"/>
                  <a:gd name="csY3" fmla="*/ 0 h 588196"/>
                  <a:gd name="csX4" fmla="*/ 203404 w 203404"/>
                  <a:gd name="csY4" fmla="*/ 0 h 588196"/>
                  <a:gd name="csX5" fmla="*/ 203404 w 203404"/>
                  <a:gd name="csY5" fmla="*/ 0 h 588196"/>
                  <a:gd name="csX6" fmla="*/ 203404 w 203404"/>
                  <a:gd name="csY6" fmla="*/ 489566 h 588196"/>
                  <a:gd name="csX7" fmla="*/ 104774 w 203404"/>
                  <a:gd name="csY7" fmla="*/ 588196 h 588196"/>
                  <a:gd name="csX8" fmla="*/ 104774 w 203404"/>
                  <a:gd name="csY8" fmla="*/ 588196 h 588196"/>
                  <a:gd name="csX9" fmla="*/ 6144 w 203404"/>
                  <a:gd name="csY9" fmla="*/ 489566 h 588196"/>
                  <a:gd name="csX10" fmla="*/ 94882 w 203404"/>
                  <a:gd name="csY10" fmla="*/ 523787 h 588196"/>
                  <a:gd name="csX0" fmla="*/ 5309 w 203404"/>
                  <a:gd name="csY0" fmla="*/ 321284 h 588196"/>
                  <a:gd name="csX1" fmla="*/ 6144 w 203404"/>
                  <a:gd name="csY1" fmla="*/ 0 h 588196"/>
                  <a:gd name="csX2" fmla="*/ 6144 w 203404"/>
                  <a:gd name="csY2" fmla="*/ 0 h 588196"/>
                  <a:gd name="csX3" fmla="*/ 203404 w 203404"/>
                  <a:gd name="csY3" fmla="*/ 0 h 588196"/>
                  <a:gd name="csX4" fmla="*/ 203404 w 203404"/>
                  <a:gd name="csY4" fmla="*/ 0 h 588196"/>
                  <a:gd name="csX5" fmla="*/ 203404 w 203404"/>
                  <a:gd name="csY5" fmla="*/ 489566 h 588196"/>
                  <a:gd name="csX6" fmla="*/ 104774 w 203404"/>
                  <a:gd name="csY6" fmla="*/ 588196 h 588196"/>
                  <a:gd name="csX7" fmla="*/ 104774 w 203404"/>
                  <a:gd name="csY7" fmla="*/ 588196 h 588196"/>
                  <a:gd name="csX8" fmla="*/ 6144 w 203404"/>
                  <a:gd name="csY8" fmla="*/ 489566 h 588196"/>
                  <a:gd name="csX9" fmla="*/ 94882 w 203404"/>
                  <a:gd name="csY9" fmla="*/ 523787 h 588196"/>
                  <a:gd name="csX0" fmla="*/ 0 w 198095"/>
                  <a:gd name="csY0" fmla="*/ 321284 h 588196"/>
                  <a:gd name="csX1" fmla="*/ 835 w 198095"/>
                  <a:gd name="csY1" fmla="*/ 0 h 588196"/>
                  <a:gd name="csX2" fmla="*/ 835 w 198095"/>
                  <a:gd name="csY2" fmla="*/ 0 h 588196"/>
                  <a:gd name="csX3" fmla="*/ 198095 w 198095"/>
                  <a:gd name="csY3" fmla="*/ 0 h 588196"/>
                  <a:gd name="csX4" fmla="*/ 198095 w 198095"/>
                  <a:gd name="csY4" fmla="*/ 0 h 588196"/>
                  <a:gd name="csX5" fmla="*/ 198095 w 198095"/>
                  <a:gd name="csY5" fmla="*/ 489566 h 588196"/>
                  <a:gd name="csX6" fmla="*/ 99465 w 198095"/>
                  <a:gd name="csY6" fmla="*/ 588196 h 588196"/>
                  <a:gd name="csX7" fmla="*/ 99465 w 198095"/>
                  <a:gd name="csY7" fmla="*/ 588196 h 588196"/>
                  <a:gd name="csX8" fmla="*/ 835 w 198095"/>
                  <a:gd name="csY8" fmla="*/ 489566 h 588196"/>
                  <a:gd name="csX0" fmla="*/ 0 w 198095"/>
                  <a:gd name="csY0" fmla="*/ 321284 h 588196"/>
                  <a:gd name="csX1" fmla="*/ 835 w 198095"/>
                  <a:gd name="csY1" fmla="*/ 0 h 588196"/>
                  <a:gd name="csX2" fmla="*/ 835 w 198095"/>
                  <a:gd name="csY2" fmla="*/ 0 h 588196"/>
                  <a:gd name="csX3" fmla="*/ 198095 w 198095"/>
                  <a:gd name="csY3" fmla="*/ 0 h 588196"/>
                  <a:gd name="csX4" fmla="*/ 198095 w 198095"/>
                  <a:gd name="csY4" fmla="*/ 0 h 588196"/>
                  <a:gd name="csX5" fmla="*/ 198095 w 198095"/>
                  <a:gd name="csY5" fmla="*/ 489566 h 588196"/>
                  <a:gd name="csX6" fmla="*/ 99465 w 198095"/>
                  <a:gd name="csY6" fmla="*/ 588196 h 588196"/>
                  <a:gd name="csX7" fmla="*/ 99465 w 198095"/>
                  <a:gd name="csY7" fmla="*/ 588196 h 58819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198095" h="588196">
                    <a:moveTo>
                      <a:pt x="0" y="321284"/>
                    </a:moveTo>
                    <a:cubicBezTo>
                      <a:pt x="278" y="214189"/>
                      <a:pt x="557" y="107095"/>
                      <a:pt x="835" y="0"/>
                    </a:cubicBezTo>
                    <a:lnTo>
                      <a:pt x="835" y="0"/>
                    </a:lnTo>
                    <a:lnTo>
                      <a:pt x="198095" y="0"/>
                    </a:lnTo>
                    <a:lnTo>
                      <a:pt x="198095" y="0"/>
                    </a:lnTo>
                    <a:lnTo>
                      <a:pt x="198095" y="489566"/>
                    </a:lnTo>
                    <a:cubicBezTo>
                      <a:pt x="198095" y="544038"/>
                      <a:pt x="153937" y="588196"/>
                      <a:pt x="99465" y="588196"/>
                    </a:cubicBezTo>
                    <a:lnTo>
                      <a:pt x="99465" y="588196"/>
                    </a:lnTo>
                  </a:path>
                </a:pathLst>
              </a:custGeom>
              <a:solidFill>
                <a:srgbClr val="006666"/>
              </a:solidFill>
              <a:ln w="38100" cap="rnd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7" name="角丸四角形 4">
                <a:extLst>
                  <a:ext uri="{FF2B5EF4-FFF2-40B4-BE49-F238E27FC236}">
                    <a16:creationId xmlns:a16="http://schemas.microsoft.com/office/drawing/2014/main" id="{716AF5D2-8AC4-F176-E149-2A06995B25BB}"/>
                  </a:ext>
                </a:extLst>
              </p:cNvPr>
              <p:cNvSpPr/>
              <p:nvPr/>
            </p:nvSpPr>
            <p:spPr>
              <a:xfrm rot="2441923">
                <a:off x="7843234" y="4930344"/>
                <a:ext cx="331596" cy="289921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8" name="フリーフォーム: 図形 347">
                <a:extLst>
                  <a:ext uri="{FF2B5EF4-FFF2-40B4-BE49-F238E27FC236}">
                    <a16:creationId xmlns:a16="http://schemas.microsoft.com/office/drawing/2014/main" id="{6B0DEE7B-9B84-1F54-45EA-CCDD48C363C4}"/>
                  </a:ext>
                </a:extLst>
              </p:cNvPr>
              <p:cNvSpPr/>
              <p:nvPr/>
            </p:nvSpPr>
            <p:spPr bwMode="auto">
              <a:xfrm rot="17100000">
                <a:off x="8119641" y="4787981"/>
                <a:ext cx="451771" cy="482059"/>
              </a:xfrm>
              <a:custGeom>
                <a:avLst/>
                <a:gdLst>
                  <a:gd name="csX0" fmla="*/ 547069 w 555196"/>
                  <a:gd name="csY0" fmla="*/ 336502 h 482059"/>
                  <a:gd name="csX1" fmla="*/ 555196 w 555196"/>
                  <a:gd name="csY1" fmla="*/ 376760 h 482059"/>
                  <a:gd name="csX2" fmla="*/ 451771 w 555196"/>
                  <a:gd name="csY2" fmla="*/ 480185 h 482059"/>
                  <a:gd name="csX3" fmla="*/ 107730 w 555196"/>
                  <a:gd name="csY3" fmla="*/ 480185 h 482059"/>
                  <a:gd name="csX4" fmla="*/ 98449 w 555196"/>
                  <a:gd name="csY4" fmla="*/ 482059 h 482059"/>
                  <a:gd name="csX5" fmla="*/ 98450 w 555196"/>
                  <a:gd name="csY5" fmla="*/ 482058 h 482059"/>
                  <a:gd name="csX6" fmla="*/ 0 w 555196"/>
                  <a:gd name="csY6" fmla="*/ 383608 h 482059"/>
                  <a:gd name="csX7" fmla="*/ 0 w 555196"/>
                  <a:gd name="csY7" fmla="*/ 0 h 482059"/>
                  <a:gd name="csX8" fmla="*/ 196899 w 555196"/>
                  <a:gd name="csY8" fmla="*/ 0 h 482059"/>
                  <a:gd name="csX9" fmla="*/ 196899 w 555196"/>
                  <a:gd name="csY9" fmla="*/ 273335 h 482059"/>
                  <a:gd name="csX10" fmla="*/ 451771 w 555196"/>
                  <a:gd name="csY10" fmla="*/ 273335 h 482059"/>
                  <a:gd name="csX11" fmla="*/ 547069 w 555196"/>
                  <a:gd name="csY11" fmla="*/ 336502 h 482059"/>
                  <a:gd name="csX0" fmla="*/ 555196 w 646636"/>
                  <a:gd name="csY0" fmla="*/ 376760 h 482059"/>
                  <a:gd name="csX1" fmla="*/ 451771 w 646636"/>
                  <a:gd name="csY1" fmla="*/ 480185 h 482059"/>
                  <a:gd name="csX2" fmla="*/ 107730 w 646636"/>
                  <a:gd name="csY2" fmla="*/ 480185 h 482059"/>
                  <a:gd name="csX3" fmla="*/ 98449 w 646636"/>
                  <a:gd name="csY3" fmla="*/ 482059 h 482059"/>
                  <a:gd name="csX4" fmla="*/ 98450 w 646636"/>
                  <a:gd name="csY4" fmla="*/ 482058 h 482059"/>
                  <a:gd name="csX5" fmla="*/ 0 w 646636"/>
                  <a:gd name="csY5" fmla="*/ 383608 h 482059"/>
                  <a:gd name="csX6" fmla="*/ 0 w 646636"/>
                  <a:gd name="csY6" fmla="*/ 0 h 482059"/>
                  <a:gd name="csX7" fmla="*/ 196899 w 646636"/>
                  <a:gd name="csY7" fmla="*/ 0 h 482059"/>
                  <a:gd name="csX8" fmla="*/ 196899 w 646636"/>
                  <a:gd name="csY8" fmla="*/ 273335 h 482059"/>
                  <a:gd name="csX9" fmla="*/ 451771 w 646636"/>
                  <a:gd name="csY9" fmla="*/ 273335 h 482059"/>
                  <a:gd name="csX10" fmla="*/ 547069 w 646636"/>
                  <a:gd name="csY10" fmla="*/ 336502 h 482059"/>
                  <a:gd name="csX11" fmla="*/ 646636 w 646636"/>
                  <a:gd name="csY11" fmla="*/ 468200 h 482059"/>
                  <a:gd name="csX0" fmla="*/ 555196 w 555196"/>
                  <a:gd name="csY0" fmla="*/ 376760 h 482059"/>
                  <a:gd name="csX1" fmla="*/ 451771 w 555196"/>
                  <a:gd name="csY1" fmla="*/ 480185 h 482059"/>
                  <a:gd name="csX2" fmla="*/ 107730 w 555196"/>
                  <a:gd name="csY2" fmla="*/ 480185 h 482059"/>
                  <a:gd name="csX3" fmla="*/ 98449 w 555196"/>
                  <a:gd name="csY3" fmla="*/ 482059 h 482059"/>
                  <a:gd name="csX4" fmla="*/ 98450 w 555196"/>
                  <a:gd name="csY4" fmla="*/ 482058 h 482059"/>
                  <a:gd name="csX5" fmla="*/ 0 w 555196"/>
                  <a:gd name="csY5" fmla="*/ 383608 h 482059"/>
                  <a:gd name="csX6" fmla="*/ 0 w 555196"/>
                  <a:gd name="csY6" fmla="*/ 0 h 482059"/>
                  <a:gd name="csX7" fmla="*/ 196899 w 555196"/>
                  <a:gd name="csY7" fmla="*/ 0 h 482059"/>
                  <a:gd name="csX8" fmla="*/ 196899 w 555196"/>
                  <a:gd name="csY8" fmla="*/ 273335 h 482059"/>
                  <a:gd name="csX9" fmla="*/ 451771 w 555196"/>
                  <a:gd name="csY9" fmla="*/ 273335 h 482059"/>
                  <a:gd name="csX10" fmla="*/ 547069 w 555196"/>
                  <a:gd name="csY10" fmla="*/ 336502 h 482059"/>
                  <a:gd name="csX0" fmla="*/ 451771 w 547069"/>
                  <a:gd name="csY0" fmla="*/ 480185 h 482059"/>
                  <a:gd name="csX1" fmla="*/ 107730 w 547069"/>
                  <a:gd name="csY1" fmla="*/ 480185 h 482059"/>
                  <a:gd name="csX2" fmla="*/ 98449 w 547069"/>
                  <a:gd name="csY2" fmla="*/ 482059 h 482059"/>
                  <a:gd name="csX3" fmla="*/ 98450 w 547069"/>
                  <a:gd name="csY3" fmla="*/ 482058 h 482059"/>
                  <a:gd name="csX4" fmla="*/ 0 w 547069"/>
                  <a:gd name="csY4" fmla="*/ 383608 h 482059"/>
                  <a:gd name="csX5" fmla="*/ 0 w 547069"/>
                  <a:gd name="csY5" fmla="*/ 0 h 482059"/>
                  <a:gd name="csX6" fmla="*/ 196899 w 547069"/>
                  <a:gd name="csY6" fmla="*/ 0 h 482059"/>
                  <a:gd name="csX7" fmla="*/ 196899 w 547069"/>
                  <a:gd name="csY7" fmla="*/ 273335 h 482059"/>
                  <a:gd name="csX8" fmla="*/ 451771 w 547069"/>
                  <a:gd name="csY8" fmla="*/ 273335 h 482059"/>
                  <a:gd name="csX9" fmla="*/ 547069 w 547069"/>
                  <a:gd name="csY9" fmla="*/ 336502 h 482059"/>
                  <a:gd name="csX0" fmla="*/ 451771 w 451771"/>
                  <a:gd name="csY0" fmla="*/ 480185 h 482059"/>
                  <a:gd name="csX1" fmla="*/ 107730 w 451771"/>
                  <a:gd name="csY1" fmla="*/ 480185 h 482059"/>
                  <a:gd name="csX2" fmla="*/ 98449 w 451771"/>
                  <a:gd name="csY2" fmla="*/ 482059 h 482059"/>
                  <a:gd name="csX3" fmla="*/ 98450 w 451771"/>
                  <a:gd name="csY3" fmla="*/ 482058 h 482059"/>
                  <a:gd name="csX4" fmla="*/ 0 w 451771"/>
                  <a:gd name="csY4" fmla="*/ 383608 h 482059"/>
                  <a:gd name="csX5" fmla="*/ 0 w 451771"/>
                  <a:gd name="csY5" fmla="*/ 0 h 482059"/>
                  <a:gd name="csX6" fmla="*/ 196899 w 451771"/>
                  <a:gd name="csY6" fmla="*/ 0 h 482059"/>
                  <a:gd name="csX7" fmla="*/ 196899 w 451771"/>
                  <a:gd name="csY7" fmla="*/ 273335 h 482059"/>
                  <a:gd name="csX8" fmla="*/ 451771 w 451771"/>
                  <a:gd name="csY8" fmla="*/ 273335 h 48205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451771" h="482059">
                    <a:moveTo>
                      <a:pt x="451771" y="480185"/>
                    </a:moveTo>
                    <a:lnTo>
                      <a:pt x="107730" y="480185"/>
                    </a:lnTo>
                    <a:lnTo>
                      <a:pt x="98449" y="482059"/>
                    </a:lnTo>
                    <a:lnTo>
                      <a:pt x="98450" y="482058"/>
                    </a:lnTo>
                    <a:cubicBezTo>
                      <a:pt x="44078" y="482058"/>
                      <a:pt x="0" y="437980"/>
                      <a:pt x="0" y="383608"/>
                    </a:cubicBezTo>
                    <a:lnTo>
                      <a:pt x="0" y="0"/>
                    </a:lnTo>
                    <a:lnTo>
                      <a:pt x="196899" y="0"/>
                    </a:lnTo>
                    <a:lnTo>
                      <a:pt x="196899" y="273335"/>
                    </a:lnTo>
                    <a:lnTo>
                      <a:pt x="451771" y="273335"/>
                    </a:lnTo>
                  </a:path>
                </a:pathLst>
              </a:custGeom>
              <a:solidFill>
                <a:srgbClr val="006666"/>
              </a:solidFill>
              <a:ln w="38100" cap="rnd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9" name="楕円 348">
                <a:extLst>
                  <a:ext uri="{FF2B5EF4-FFF2-40B4-BE49-F238E27FC236}">
                    <a16:creationId xmlns:a16="http://schemas.microsoft.com/office/drawing/2014/main" id="{D17EF49C-6131-B407-E276-5F1560CF80F0}"/>
                  </a:ext>
                </a:extLst>
              </p:cNvPr>
              <p:cNvSpPr/>
              <p:nvPr/>
            </p:nvSpPr>
            <p:spPr bwMode="auto">
              <a:xfrm>
                <a:off x="8398581" y="4096392"/>
                <a:ext cx="117247" cy="168287"/>
              </a:xfrm>
              <a:prstGeom prst="ellipse">
                <a:avLst/>
              </a:prstGeom>
              <a:solidFill>
                <a:srgbClr val="00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0" name="楕円 349">
                <a:extLst>
                  <a:ext uri="{FF2B5EF4-FFF2-40B4-BE49-F238E27FC236}">
                    <a16:creationId xmlns:a16="http://schemas.microsoft.com/office/drawing/2014/main" id="{487DE37B-21C3-BD59-910F-A5F8C898AF70}"/>
                  </a:ext>
                </a:extLst>
              </p:cNvPr>
              <p:cNvSpPr/>
              <p:nvPr/>
            </p:nvSpPr>
            <p:spPr bwMode="auto">
              <a:xfrm>
                <a:off x="7925506" y="4096392"/>
                <a:ext cx="117247" cy="168287"/>
              </a:xfrm>
              <a:prstGeom prst="ellipse">
                <a:avLst/>
              </a:prstGeom>
              <a:solidFill>
                <a:srgbClr val="00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1" name="月 350">
                <a:extLst>
                  <a:ext uri="{FF2B5EF4-FFF2-40B4-BE49-F238E27FC236}">
                    <a16:creationId xmlns:a16="http://schemas.microsoft.com/office/drawing/2014/main" id="{981D1A29-1F73-26FC-BE01-C0B163A6B9B2}"/>
                  </a:ext>
                </a:extLst>
              </p:cNvPr>
              <p:cNvSpPr/>
              <p:nvPr/>
            </p:nvSpPr>
            <p:spPr bwMode="auto">
              <a:xfrm rot="17100000">
                <a:off x="8412469" y="3892529"/>
                <a:ext cx="45719" cy="230535"/>
              </a:xfrm>
              <a:prstGeom prst="moon">
                <a:avLst>
                  <a:gd name="adj" fmla="val 55729"/>
                </a:avLst>
              </a:prstGeom>
              <a:solidFill>
                <a:srgbClr val="000000"/>
              </a:solidFill>
              <a:ln w="9525" cap="rnd">
                <a:solidFill>
                  <a:srgbClr val="000000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2" name="月 351">
                <a:extLst>
                  <a:ext uri="{FF2B5EF4-FFF2-40B4-BE49-F238E27FC236}">
                    <a16:creationId xmlns:a16="http://schemas.microsoft.com/office/drawing/2014/main" id="{435A319C-430C-4688-EDCB-2A474DA261E6}"/>
                  </a:ext>
                </a:extLst>
              </p:cNvPr>
              <p:cNvSpPr/>
              <p:nvPr/>
            </p:nvSpPr>
            <p:spPr bwMode="auto">
              <a:xfrm rot="15300000">
                <a:off x="7974319" y="3892530"/>
                <a:ext cx="45719" cy="230535"/>
              </a:xfrm>
              <a:prstGeom prst="moon">
                <a:avLst>
                  <a:gd name="adj" fmla="val 55729"/>
                </a:avLst>
              </a:prstGeom>
              <a:solidFill>
                <a:srgbClr val="000000"/>
              </a:solidFill>
              <a:ln w="9525" cap="rnd">
                <a:solidFill>
                  <a:srgbClr val="000000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42" name="フリーフォーム: 図形 341">
              <a:extLst>
                <a:ext uri="{FF2B5EF4-FFF2-40B4-BE49-F238E27FC236}">
                  <a16:creationId xmlns:a16="http://schemas.microsoft.com/office/drawing/2014/main" id="{0A507DB1-5A10-FD0B-2071-0D1E22103324}"/>
                </a:ext>
              </a:extLst>
            </p:cNvPr>
            <p:cNvSpPr/>
            <p:nvPr/>
          </p:nvSpPr>
          <p:spPr bwMode="auto">
            <a:xfrm>
              <a:off x="2694900" y="3564015"/>
              <a:ext cx="1109664" cy="434576"/>
            </a:xfrm>
            <a:custGeom>
              <a:avLst/>
              <a:gdLst>
                <a:gd name="csX0" fmla="*/ 564950 w 1109664"/>
                <a:gd name="csY0" fmla="*/ 0 h 434576"/>
                <a:gd name="csX1" fmla="*/ 668621 w 1109664"/>
                <a:gd name="csY1" fmla="*/ 68718 h 434576"/>
                <a:gd name="csX2" fmla="*/ 673212 w 1109664"/>
                <a:gd name="csY2" fmla="*/ 91457 h 434576"/>
                <a:gd name="csX3" fmla="*/ 690180 w 1109664"/>
                <a:gd name="csY3" fmla="*/ 66292 h 434576"/>
                <a:gd name="csX4" fmla="*/ 769738 w 1109664"/>
                <a:gd name="csY4" fmla="*/ 33337 h 434576"/>
                <a:gd name="csX5" fmla="*/ 873409 w 1109664"/>
                <a:gd name="csY5" fmla="*/ 102055 h 434576"/>
                <a:gd name="csX6" fmla="*/ 874175 w 1109664"/>
                <a:gd name="csY6" fmla="*/ 105849 h 434576"/>
                <a:gd name="csX7" fmla="*/ 903088 w 1109664"/>
                <a:gd name="csY7" fmla="*/ 100012 h 434576"/>
                <a:gd name="csX8" fmla="*/ 1015601 w 1109664"/>
                <a:gd name="csY8" fmla="*/ 212525 h 434576"/>
                <a:gd name="csX9" fmla="*/ 1006759 w 1109664"/>
                <a:gd name="csY9" fmla="*/ 256320 h 434576"/>
                <a:gd name="csX10" fmla="*/ 1002834 w 1109664"/>
                <a:gd name="csY10" fmla="*/ 262142 h 434576"/>
                <a:gd name="csX11" fmla="*/ 1021557 w 1109664"/>
                <a:gd name="csY11" fmla="*/ 258362 h 434576"/>
                <a:gd name="csX12" fmla="*/ 1109664 w 1109664"/>
                <a:gd name="csY12" fmla="*/ 346469 h 434576"/>
                <a:gd name="csX13" fmla="*/ 1021557 w 1109664"/>
                <a:gd name="csY13" fmla="*/ 434576 h 434576"/>
                <a:gd name="csX14" fmla="*/ 933450 w 1109664"/>
                <a:gd name="csY14" fmla="*/ 346469 h 434576"/>
                <a:gd name="csX15" fmla="*/ 939251 w 1109664"/>
                <a:gd name="csY15" fmla="*/ 317737 h 434576"/>
                <a:gd name="csX16" fmla="*/ 903088 w 1109664"/>
                <a:gd name="csY16" fmla="*/ 325038 h 434576"/>
                <a:gd name="csX17" fmla="*/ 799417 w 1109664"/>
                <a:gd name="csY17" fmla="*/ 256320 h 434576"/>
                <a:gd name="csX18" fmla="*/ 798651 w 1109664"/>
                <a:gd name="csY18" fmla="*/ 252526 h 434576"/>
                <a:gd name="csX19" fmla="*/ 769738 w 1109664"/>
                <a:gd name="csY19" fmla="*/ 258363 h 434576"/>
                <a:gd name="csX20" fmla="*/ 666067 w 1109664"/>
                <a:gd name="csY20" fmla="*/ 189645 h 434576"/>
                <a:gd name="csX21" fmla="*/ 661476 w 1109664"/>
                <a:gd name="csY21" fmla="*/ 166906 h 434576"/>
                <a:gd name="csX22" fmla="*/ 644509 w 1109664"/>
                <a:gd name="csY22" fmla="*/ 192072 h 434576"/>
                <a:gd name="csX23" fmla="*/ 564950 w 1109664"/>
                <a:gd name="csY23" fmla="*/ 225026 h 434576"/>
                <a:gd name="csX24" fmla="*/ 461279 w 1109664"/>
                <a:gd name="csY24" fmla="*/ 156308 h 434576"/>
                <a:gd name="csX25" fmla="*/ 460656 w 1109664"/>
                <a:gd name="csY25" fmla="*/ 153222 h 434576"/>
                <a:gd name="csX26" fmla="*/ 459071 w 1109664"/>
                <a:gd name="csY26" fmla="*/ 161070 h 434576"/>
                <a:gd name="csX27" fmla="*/ 355400 w 1109664"/>
                <a:gd name="csY27" fmla="*/ 229788 h 434576"/>
                <a:gd name="csX28" fmla="*/ 311605 w 1109664"/>
                <a:gd name="csY28" fmla="*/ 220946 h 434576"/>
                <a:gd name="csX29" fmla="*/ 286132 w 1109664"/>
                <a:gd name="csY29" fmla="*/ 203772 h 434576"/>
                <a:gd name="csX30" fmla="*/ 286938 w 1109664"/>
                <a:gd name="csY30" fmla="*/ 207763 h 434576"/>
                <a:gd name="csX31" fmla="*/ 174425 w 1109664"/>
                <a:gd name="csY31" fmla="*/ 320276 h 434576"/>
                <a:gd name="csX32" fmla="*/ 170777 w 1109664"/>
                <a:gd name="csY32" fmla="*/ 319540 h 434576"/>
                <a:gd name="csX33" fmla="*/ 176214 w 1109664"/>
                <a:gd name="csY33" fmla="*/ 346469 h 434576"/>
                <a:gd name="csX34" fmla="*/ 88107 w 1109664"/>
                <a:gd name="csY34" fmla="*/ 434576 h 434576"/>
                <a:gd name="csX35" fmla="*/ 0 w 1109664"/>
                <a:gd name="csY35" fmla="*/ 346469 h 434576"/>
                <a:gd name="csX36" fmla="*/ 53812 w 1109664"/>
                <a:gd name="csY36" fmla="*/ 265286 h 434576"/>
                <a:gd name="csX37" fmla="*/ 76871 w 1109664"/>
                <a:gd name="csY37" fmla="*/ 260631 h 434576"/>
                <a:gd name="csX38" fmla="*/ 70754 w 1109664"/>
                <a:gd name="csY38" fmla="*/ 251558 h 434576"/>
                <a:gd name="csX39" fmla="*/ 61912 w 1109664"/>
                <a:gd name="csY39" fmla="*/ 207763 h 434576"/>
                <a:gd name="csX40" fmla="*/ 174425 w 1109664"/>
                <a:gd name="csY40" fmla="*/ 95250 h 434576"/>
                <a:gd name="csX41" fmla="*/ 218220 w 1109664"/>
                <a:gd name="csY41" fmla="*/ 104092 h 434576"/>
                <a:gd name="csX42" fmla="*/ 243693 w 1109664"/>
                <a:gd name="csY42" fmla="*/ 121266 h 434576"/>
                <a:gd name="csX43" fmla="*/ 242887 w 1109664"/>
                <a:gd name="csY43" fmla="*/ 117275 h 434576"/>
                <a:gd name="csX44" fmla="*/ 355400 w 1109664"/>
                <a:gd name="csY44" fmla="*/ 4762 h 434576"/>
                <a:gd name="csX45" fmla="*/ 459071 w 1109664"/>
                <a:gd name="csY45" fmla="*/ 73480 h 434576"/>
                <a:gd name="csX46" fmla="*/ 459694 w 1109664"/>
                <a:gd name="csY46" fmla="*/ 76567 h 434576"/>
                <a:gd name="csX47" fmla="*/ 461279 w 1109664"/>
                <a:gd name="csY47" fmla="*/ 68718 h 434576"/>
                <a:gd name="csX48" fmla="*/ 564950 w 1109664"/>
                <a:gd name="csY48" fmla="*/ 0 h 4345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</a:cxnLst>
              <a:rect l="l" t="t" r="r" b="b"/>
              <a:pathLst>
                <a:path w="1109664" h="434576">
                  <a:moveTo>
                    <a:pt x="564950" y="0"/>
                  </a:moveTo>
                  <a:cubicBezTo>
                    <a:pt x="611554" y="0"/>
                    <a:pt x="651541" y="28336"/>
                    <a:pt x="668621" y="68718"/>
                  </a:cubicBezTo>
                  <a:lnTo>
                    <a:pt x="673212" y="91457"/>
                  </a:lnTo>
                  <a:lnTo>
                    <a:pt x="690180" y="66292"/>
                  </a:lnTo>
                  <a:cubicBezTo>
                    <a:pt x="710540" y="45931"/>
                    <a:pt x="738669" y="33337"/>
                    <a:pt x="769738" y="33337"/>
                  </a:cubicBezTo>
                  <a:cubicBezTo>
                    <a:pt x="816342" y="33337"/>
                    <a:pt x="856329" y="61673"/>
                    <a:pt x="873409" y="102055"/>
                  </a:cubicBezTo>
                  <a:lnTo>
                    <a:pt x="874175" y="105849"/>
                  </a:lnTo>
                  <a:lnTo>
                    <a:pt x="903088" y="100012"/>
                  </a:lnTo>
                  <a:cubicBezTo>
                    <a:pt x="965227" y="100012"/>
                    <a:pt x="1015601" y="150386"/>
                    <a:pt x="1015601" y="212525"/>
                  </a:cubicBezTo>
                  <a:cubicBezTo>
                    <a:pt x="1015601" y="228060"/>
                    <a:pt x="1012453" y="242859"/>
                    <a:pt x="1006759" y="256320"/>
                  </a:cubicBezTo>
                  <a:lnTo>
                    <a:pt x="1002834" y="262142"/>
                  </a:lnTo>
                  <a:lnTo>
                    <a:pt x="1021557" y="258362"/>
                  </a:lnTo>
                  <a:cubicBezTo>
                    <a:pt x="1070217" y="258362"/>
                    <a:pt x="1109664" y="297809"/>
                    <a:pt x="1109664" y="346469"/>
                  </a:cubicBezTo>
                  <a:cubicBezTo>
                    <a:pt x="1109664" y="395129"/>
                    <a:pt x="1070217" y="434576"/>
                    <a:pt x="1021557" y="434576"/>
                  </a:cubicBezTo>
                  <a:cubicBezTo>
                    <a:pt x="972897" y="434576"/>
                    <a:pt x="933450" y="395129"/>
                    <a:pt x="933450" y="346469"/>
                  </a:cubicBezTo>
                  <a:lnTo>
                    <a:pt x="939251" y="317737"/>
                  </a:lnTo>
                  <a:lnTo>
                    <a:pt x="903088" y="325038"/>
                  </a:lnTo>
                  <a:cubicBezTo>
                    <a:pt x="856484" y="325038"/>
                    <a:pt x="816497" y="296703"/>
                    <a:pt x="799417" y="256320"/>
                  </a:cubicBezTo>
                  <a:lnTo>
                    <a:pt x="798651" y="252526"/>
                  </a:lnTo>
                  <a:lnTo>
                    <a:pt x="769738" y="258363"/>
                  </a:lnTo>
                  <a:cubicBezTo>
                    <a:pt x="723134" y="258363"/>
                    <a:pt x="683147" y="230028"/>
                    <a:pt x="666067" y="189645"/>
                  </a:cubicBezTo>
                  <a:lnTo>
                    <a:pt x="661476" y="166906"/>
                  </a:lnTo>
                  <a:lnTo>
                    <a:pt x="644509" y="192072"/>
                  </a:lnTo>
                  <a:cubicBezTo>
                    <a:pt x="624148" y="212433"/>
                    <a:pt x="596020" y="225026"/>
                    <a:pt x="564950" y="225026"/>
                  </a:cubicBezTo>
                  <a:cubicBezTo>
                    <a:pt x="518346" y="225026"/>
                    <a:pt x="478359" y="196691"/>
                    <a:pt x="461279" y="156308"/>
                  </a:cubicBezTo>
                  <a:lnTo>
                    <a:pt x="460656" y="153222"/>
                  </a:lnTo>
                  <a:lnTo>
                    <a:pt x="459071" y="161070"/>
                  </a:lnTo>
                  <a:cubicBezTo>
                    <a:pt x="441991" y="201453"/>
                    <a:pt x="402004" y="229788"/>
                    <a:pt x="355400" y="229788"/>
                  </a:cubicBezTo>
                  <a:cubicBezTo>
                    <a:pt x="339865" y="229788"/>
                    <a:pt x="325066" y="226640"/>
                    <a:pt x="311605" y="220946"/>
                  </a:cubicBezTo>
                  <a:lnTo>
                    <a:pt x="286132" y="203772"/>
                  </a:lnTo>
                  <a:lnTo>
                    <a:pt x="286938" y="207763"/>
                  </a:lnTo>
                  <a:cubicBezTo>
                    <a:pt x="286938" y="269902"/>
                    <a:pt x="236564" y="320276"/>
                    <a:pt x="174425" y="320276"/>
                  </a:cubicBezTo>
                  <a:lnTo>
                    <a:pt x="170777" y="319540"/>
                  </a:lnTo>
                  <a:lnTo>
                    <a:pt x="176214" y="346469"/>
                  </a:lnTo>
                  <a:cubicBezTo>
                    <a:pt x="176214" y="395129"/>
                    <a:pt x="136767" y="434576"/>
                    <a:pt x="88107" y="434576"/>
                  </a:cubicBezTo>
                  <a:cubicBezTo>
                    <a:pt x="39447" y="434576"/>
                    <a:pt x="0" y="395129"/>
                    <a:pt x="0" y="346469"/>
                  </a:cubicBezTo>
                  <a:cubicBezTo>
                    <a:pt x="0" y="309974"/>
                    <a:pt x="22189" y="278661"/>
                    <a:pt x="53812" y="265286"/>
                  </a:cubicBezTo>
                  <a:lnTo>
                    <a:pt x="76871" y="260631"/>
                  </a:lnTo>
                  <a:lnTo>
                    <a:pt x="70754" y="251558"/>
                  </a:lnTo>
                  <a:cubicBezTo>
                    <a:pt x="65060" y="238097"/>
                    <a:pt x="61912" y="223298"/>
                    <a:pt x="61912" y="207763"/>
                  </a:cubicBezTo>
                  <a:cubicBezTo>
                    <a:pt x="61912" y="145624"/>
                    <a:pt x="112286" y="95250"/>
                    <a:pt x="174425" y="95250"/>
                  </a:cubicBezTo>
                  <a:cubicBezTo>
                    <a:pt x="189960" y="95250"/>
                    <a:pt x="204759" y="98399"/>
                    <a:pt x="218220" y="104092"/>
                  </a:cubicBezTo>
                  <a:lnTo>
                    <a:pt x="243693" y="121266"/>
                  </a:lnTo>
                  <a:lnTo>
                    <a:pt x="242887" y="117275"/>
                  </a:lnTo>
                  <a:cubicBezTo>
                    <a:pt x="242887" y="55136"/>
                    <a:pt x="293261" y="4762"/>
                    <a:pt x="355400" y="4762"/>
                  </a:cubicBezTo>
                  <a:cubicBezTo>
                    <a:pt x="402004" y="4762"/>
                    <a:pt x="441991" y="33098"/>
                    <a:pt x="459071" y="73480"/>
                  </a:cubicBezTo>
                  <a:lnTo>
                    <a:pt x="459694" y="76567"/>
                  </a:lnTo>
                  <a:lnTo>
                    <a:pt x="461279" y="68718"/>
                  </a:lnTo>
                  <a:cubicBezTo>
                    <a:pt x="478359" y="28336"/>
                    <a:pt x="518346" y="0"/>
                    <a:pt x="564950" y="0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62" name="グループ化 361">
            <a:extLst>
              <a:ext uri="{FF2B5EF4-FFF2-40B4-BE49-F238E27FC236}">
                <a16:creationId xmlns:a16="http://schemas.microsoft.com/office/drawing/2014/main" id="{308A84A4-6610-3CE0-C359-64D203BFD515}"/>
              </a:ext>
            </a:extLst>
          </p:cNvPr>
          <p:cNvGrpSpPr/>
          <p:nvPr/>
        </p:nvGrpSpPr>
        <p:grpSpPr>
          <a:xfrm>
            <a:off x="7130883" y="3946269"/>
            <a:ext cx="1535339" cy="2525183"/>
            <a:chOff x="639760" y="3429000"/>
            <a:chExt cx="1197382" cy="1969343"/>
          </a:xfrm>
        </p:grpSpPr>
        <p:sp>
          <p:nvSpPr>
            <p:cNvPr id="363" name="フリーフォーム: 図形 362">
              <a:extLst>
                <a:ext uri="{FF2B5EF4-FFF2-40B4-BE49-F238E27FC236}">
                  <a16:creationId xmlns:a16="http://schemas.microsoft.com/office/drawing/2014/main" id="{0528FC49-7EC3-252F-9895-87FF5A919284}"/>
                </a:ext>
              </a:extLst>
            </p:cNvPr>
            <p:cNvSpPr/>
            <p:nvPr/>
          </p:nvSpPr>
          <p:spPr bwMode="auto">
            <a:xfrm>
              <a:off x="672782" y="3429000"/>
              <a:ext cx="1120607" cy="793659"/>
            </a:xfrm>
            <a:custGeom>
              <a:avLst/>
              <a:gdLst>
                <a:gd name="csX0" fmla="*/ 651247 w 1275813"/>
                <a:gd name="csY0" fmla="*/ 0 h 903583"/>
                <a:gd name="csX1" fmla="*/ 789030 w 1275813"/>
                <a:gd name="csY1" fmla="*/ 57072 h 903583"/>
                <a:gd name="csX2" fmla="*/ 816036 w 1275813"/>
                <a:gd name="csY2" fmla="*/ 97127 h 903583"/>
                <a:gd name="csX3" fmla="*/ 828352 w 1275813"/>
                <a:gd name="csY3" fmla="*/ 88824 h 903583"/>
                <a:gd name="csX4" fmla="*/ 904198 w 1275813"/>
                <a:gd name="csY4" fmla="*/ 73511 h 903583"/>
                <a:gd name="csX5" fmla="*/ 1099053 w 1275813"/>
                <a:gd name="csY5" fmla="*/ 268366 h 903583"/>
                <a:gd name="csX6" fmla="*/ 1097799 w 1275813"/>
                <a:gd name="csY6" fmla="*/ 274576 h 903583"/>
                <a:gd name="csX7" fmla="*/ 1101455 w 1275813"/>
                <a:gd name="csY7" fmla="*/ 274945 h 903583"/>
                <a:gd name="csX8" fmla="*/ 1257040 w 1275813"/>
                <a:gd name="csY8" fmla="*/ 465841 h 903583"/>
                <a:gd name="csX9" fmla="*/ 1241727 w 1275813"/>
                <a:gd name="csY9" fmla="*/ 541687 h 903583"/>
                <a:gd name="csX10" fmla="*/ 1220371 w 1275813"/>
                <a:gd name="csY10" fmla="*/ 573363 h 903583"/>
                <a:gd name="csX11" fmla="*/ 1260500 w 1275813"/>
                <a:gd name="csY11" fmla="*/ 632882 h 903583"/>
                <a:gd name="csX12" fmla="*/ 1275813 w 1275813"/>
                <a:gd name="csY12" fmla="*/ 708728 h 903583"/>
                <a:gd name="csX13" fmla="*/ 1080958 w 1275813"/>
                <a:gd name="csY13" fmla="*/ 903583 h 903583"/>
                <a:gd name="csX14" fmla="*/ 886103 w 1275813"/>
                <a:gd name="csY14" fmla="*/ 708728 h 903583"/>
                <a:gd name="csX15" fmla="*/ 901416 w 1275813"/>
                <a:gd name="csY15" fmla="*/ 632882 h 903583"/>
                <a:gd name="csX16" fmla="*/ 922772 w 1275813"/>
                <a:gd name="csY16" fmla="*/ 601207 h 903583"/>
                <a:gd name="csX17" fmla="*/ 882643 w 1275813"/>
                <a:gd name="csY17" fmla="*/ 541687 h 903583"/>
                <a:gd name="csX18" fmla="*/ 867330 w 1275813"/>
                <a:gd name="csY18" fmla="*/ 465841 h 903583"/>
                <a:gd name="csX19" fmla="*/ 868584 w 1275813"/>
                <a:gd name="csY19" fmla="*/ 459631 h 903583"/>
                <a:gd name="csX20" fmla="*/ 864928 w 1275813"/>
                <a:gd name="csY20" fmla="*/ 459262 h 903583"/>
                <a:gd name="csX21" fmla="*/ 766415 w 1275813"/>
                <a:gd name="csY21" fmla="*/ 406149 h 903583"/>
                <a:gd name="csX22" fmla="*/ 739409 w 1275813"/>
                <a:gd name="csY22" fmla="*/ 366094 h 903583"/>
                <a:gd name="csX23" fmla="*/ 727093 w 1275813"/>
                <a:gd name="csY23" fmla="*/ 374397 h 903583"/>
                <a:gd name="csX24" fmla="*/ 651247 w 1275813"/>
                <a:gd name="csY24" fmla="*/ 389710 h 903583"/>
                <a:gd name="csX25" fmla="*/ 575401 w 1275813"/>
                <a:gd name="csY25" fmla="*/ 374397 h 903583"/>
                <a:gd name="csX26" fmla="*/ 565301 w 1275813"/>
                <a:gd name="csY26" fmla="*/ 367588 h 903583"/>
                <a:gd name="csX27" fmla="*/ 528178 w 1275813"/>
                <a:gd name="csY27" fmla="*/ 422648 h 903583"/>
                <a:gd name="csX28" fmla="*/ 390395 w 1275813"/>
                <a:gd name="csY28" fmla="*/ 479720 h 903583"/>
                <a:gd name="csX29" fmla="*/ 386977 w 1275813"/>
                <a:gd name="csY29" fmla="*/ 479376 h 903583"/>
                <a:gd name="csX30" fmla="*/ 374397 w 1275813"/>
                <a:gd name="csY30" fmla="*/ 541687 h 903583"/>
                <a:gd name="csX31" fmla="*/ 345275 w 1275813"/>
                <a:gd name="csY31" fmla="*/ 589687 h 903583"/>
                <a:gd name="csX32" fmla="*/ 374397 w 1275813"/>
                <a:gd name="csY32" fmla="*/ 632882 h 903583"/>
                <a:gd name="csX33" fmla="*/ 389710 w 1275813"/>
                <a:gd name="csY33" fmla="*/ 708728 h 903583"/>
                <a:gd name="csX34" fmla="*/ 194855 w 1275813"/>
                <a:gd name="csY34" fmla="*/ 903583 h 903583"/>
                <a:gd name="csX35" fmla="*/ 0 w 1275813"/>
                <a:gd name="csY35" fmla="*/ 708728 h 903583"/>
                <a:gd name="csX36" fmla="*/ 15313 w 1275813"/>
                <a:gd name="csY36" fmla="*/ 632882 h 903583"/>
                <a:gd name="csX37" fmla="*/ 46055 w 1275813"/>
                <a:gd name="csY37" fmla="*/ 587285 h 903583"/>
                <a:gd name="csX38" fmla="*/ 15313 w 1275813"/>
                <a:gd name="csY38" fmla="*/ 541687 h 903583"/>
                <a:gd name="csX39" fmla="*/ 0 w 1275813"/>
                <a:gd name="csY39" fmla="*/ 465841 h 903583"/>
                <a:gd name="csX40" fmla="*/ 194855 w 1275813"/>
                <a:gd name="csY40" fmla="*/ 270986 h 903583"/>
                <a:gd name="csX41" fmla="*/ 198272 w 1275813"/>
                <a:gd name="csY41" fmla="*/ 271331 h 903583"/>
                <a:gd name="csX42" fmla="*/ 210853 w 1275813"/>
                <a:gd name="csY42" fmla="*/ 209019 h 903583"/>
                <a:gd name="csX43" fmla="*/ 390395 w 1275813"/>
                <a:gd name="csY43" fmla="*/ 90010 h 903583"/>
                <a:gd name="csX44" fmla="*/ 466241 w 1275813"/>
                <a:gd name="csY44" fmla="*/ 105323 h 903583"/>
                <a:gd name="csX45" fmla="*/ 476341 w 1275813"/>
                <a:gd name="csY45" fmla="*/ 112132 h 903583"/>
                <a:gd name="csX46" fmla="*/ 513464 w 1275813"/>
                <a:gd name="csY46" fmla="*/ 57072 h 903583"/>
                <a:gd name="csX47" fmla="*/ 651247 w 1275813"/>
                <a:gd name="csY47" fmla="*/ 0 h 903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</a:cxnLst>
              <a:rect l="l" t="t" r="r" b="b"/>
              <a:pathLst>
                <a:path w="1275813" h="903583">
                  <a:moveTo>
                    <a:pt x="651247" y="0"/>
                  </a:moveTo>
                  <a:cubicBezTo>
                    <a:pt x="705055" y="0"/>
                    <a:pt x="753768" y="21810"/>
                    <a:pt x="789030" y="57072"/>
                  </a:cubicBezTo>
                  <a:lnTo>
                    <a:pt x="816036" y="97127"/>
                  </a:lnTo>
                  <a:lnTo>
                    <a:pt x="828352" y="88824"/>
                  </a:lnTo>
                  <a:cubicBezTo>
                    <a:pt x="851664" y="78964"/>
                    <a:pt x="877294" y="73511"/>
                    <a:pt x="904198" y="73511"/>
                  </a:cubicBezTo>
                  <a:cubicBezTo>
                    <a:pt x="1011813" y="73511"/>
                    <a:pt x="1099053" y="160751"/>
                    <a:pt x="1099053" y="268366"/>
                  </a:cubicBezTo>
                  <a:lnTo>
                    <a:pt x="1097799" y="274576"/>
                  </a:lnTo>
                  <a:lnTo>
                    <a:pt x="1101455" y="274945"/>
                  </a:lnTo>
                  <a:cubicBezTo>
                    <a:pt x="1190247" y="293114"/>
                    <a:pt x="1257040" y="371678"/>
                    <a:pt x="1257040" y="465841"/>
                  </a:cubicBezTo>
                  <a:cubicBezTo>
                    <a:pt x="1257040" y="492745"/>
                    <a:pt x="1251588" y="518375"/>
                    <a:pt x="1241727" y="541687"/>
                  </a:cubicBezTo>
                  <a:lnTo>
                    <a:pt x="1220371" y="573363"/>
                  </a:lnTo>
                  <a:lnTo>
                    <a:pt x="1260500" y="632882"/>
                  </a:lnTo>
                  <a:cubicBezTo>
                    <a:pt x="1270361" y="656194"/>
                    <a:pt x="1275813" y="681824"/>
                    <a:pt x="1275813" y="708728"/>
                  </a:cubicBezTo>
                  <a:cubicBezTo>
                    <a:pt x="1275813" y="816343"/>
                    <a:pt x="1188573" y="903583"/>
                    <a:pt x="1080958" y="903583"/>
                  </a:cubicBezTo>
                  <a:cubicBezTo>
                    <a:pt x="973343" y="903583"/>
                    <a:pt x="886103" y="816343"/>
                    <a:pt x="886103" y="708728"/>
                  </a:cubicBezTo>
                  <a:cubicBezTo>
                    <a:pt x="886103" y="681824"/>
                    <a:pt x="891556" y="656194"/>
                    <a:pt x="901416" y="632882"/>
                  </a:cubicBezTo>
                  <a:lnTo>
                    <a:pt x="922772" y="601207"/>
                  </a:lnTo>
                  <a:lnTo>
                    <a:pt x="882643" y="541687"/>
                  </a:lnTo>
                  <a:cubicBezTo>
                    <a:pt x="872783" y="518375"/>
                    <a:pt x="867330" y="492745"/>
                    <a:pt x="867330" y="465841"/>
                  </a:cubicBezTo>
                  <a:lnTo>
                    <a:pt x="868584" y="459631"/>
                  </a:lnTo>
                  <a:lnTo>
                    <a:pt x="864928" y="459262"/>
                  </a:lnTo>
                  <a:cubicBezTo>
                    <a:pt x="826874" y="451475"/>
                    <a:pt x="792861" y="432596"/>
                    <a:pt x="766415" y="406149"/>
                  </a:cubicBezTo>
                  <a:lnTo>
                    <a:pt x="739409" y="366094"/>
                  </a:lnTo>
                  <a:lnTo>
                    <a:pt x="727093" y="374397"/>
                  </a:lnTo>
                  <a:cubicBezTo>
                    <a:pt x="703781" y="384258"/>
                    <a:pt x="678151" y="389710"/>
                    <a:pt x="651247" y="389710"/>
                  </a:cubicBezTo>
                  <a:cubicBezTo>
                    <a:pt x="624343" y="389710"/>
                    <a:pt x="598713" y="384258"/>
                    <a:pt x="575401" y="374397"/>
                  </a:cubicBezTo>
                  <a:lnTo>
                    <a:pt x="565301" y="367588"/>
                  </a:lnTo>
                  <a:lnTo>
                    <a:pt x="528178" y="422648"/>
                  </a:lnTo>
                  <a:cubicBezTo>
                    <a:pt x="492916" y="457910"/>
                    <a:pt x="444202" y="479720"/>
                    <a:pt x="390395" y="479720"/>
                  </a:cubicBezTo>
                  <a:lnTo>
                    <a:pt x="386977" y="479376"/>
                  </a:lnTo>
                  <a:lnTo>
                    <a:pt x="374397" y="541687"/>
                  </a:lnTo>
                  <a:lnTo>
                    <a:pt x="345275" y="589687"/>
                  </a:lnTo>
                  <a:lnTo>
                    <a:pt x="374397" y="632882"/>
                  </a:lnTo>
                  <a:cubicBezTo>
                    <a:pt x="384257" y="656194"/>
                    <a:pt x="389710" y="681824"/>
                    <a:pt x="389710" y="708728"/>
                  </a:cubicBezTo>
                  <a:cubicBezTo>
                    <a:pt x="389710" y="816343"/>
                    <a:pt x="302470" y="903583"/>
                    <a:pt x="194855" y="903583"/>
                  </a:cubicBezTo>
                  <a:cubicBezTo>
                    <a:pt x="87240" y="903583"/>
                    <a:pt x="0" y="816343"/>
                    <a:pt x="0" y="708728"/>
                  </a:cubicBezTo>
                  <a:cubicBezTo>
                    <a:pt x="0" y="681824"/>
                    <a:pt x="5452" y="656194"/>
                    <a:pt x="15313" y="632882"/>
                  </a:cubicBezTo>
                  <a:lnTo>
                    <a:pt x="46055" y="587285"/>
                  </a:lnTo>
                  <a:lnTo>
                    <a:pt x="15313" y="541687"/>
                  </a:lnTo>
                  <a:cubicBezTo>
                    <a:pt x="5452" y="518375"/>
                    <a:pt x="0" y="492745"/>
                    <a:pt x="0" y="465841"/>
                  </a:cubicBezTo>
                  <a:cubicBezTo>
                    <a:pt x="0" y="358226"/>
                    <a:pt x="87240" y="270986"/>
                    <a:pt x="194855" y="270986"/>
                  </a:cubicBezTo>
                  <a:lnTo>
                    <a:pt x="198272" y="271331"/>
                  </a:lnTo>
                  <a:lnTo>
                    <a:pt x="210853" y="209019"/>
                  </a:lnTo>
                  <a:cubicBezTo>
                    <a:pt x="240433" y="139083"/>
                    <a:pt x="309684" y="90010"/>
                    <a:pt x="390395" y="90010"/>
                  </a:cubicBezTo>
                  <a:cubicBezTo>
                    <a:pt x="417299" y="90010"/>
                    <a:pt x="442929" y="95463"/>
                    <a:pt x="466241" y="105323"/>
                  </a:cubicBezTo>
                  <a:lnTo>
                    <a:pt x="476341" y="112132"/>
                  </a:lnTo>
                  <a:lnTo>
                    <a:pt x="513464" y="57072"/>
                  </a:lnTo>
                  <a:cubicBezTo>
                    <a:pt x="548726" y="21810"/>
                    <a:pt x="597440" y="0"/>
                    <a:pt x="651247" y="0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64" name="グループ化 363">
              <a:extLst>
                <a:ext uri="{FF2B5EF4-FFF2-40B4-BE49-F238E27FC236}">
                  <a16:creationId xmlns:a16="http://schemas.microsoft.com/office/drawing/2014/main" id="{35A2432E-4648-C3CD-CBC0-83FAB7D19108}"/>
                </a:ext>
              </a:extLst>
            </p:cNvPr>
            <p:cNvGrpSpPr/>
            <p:nvPr/>
          </p:nvGrpSpPr>
          <p:grpSpPr>
            <a:xfrm>
              <a:off x="639760" y="3668413"/>
              <a:ext cx="1197382" cy="1729930"/>
              <a:chOff x="7654547" y="3724767"/>
              <a:chExt cx="1197382" cy="1729930"/>
            </a:xfrm>
          </p:grpSpPr>
          <p:grpSp>
            <p:nvGrpSpPr>
              <p:cNvPr id="366" name="グループ化 365">
                <a:extLst>
                  <a:ext uri="{FF2B5EF4-FFF2-40B4-BE49-F238E27FC236}">
                    <a16:creationId xmlns:a16="http://schemas.microsoft.com/office/drawing/2014/main" id="{00AEC02D-A332-06CB-238A-CC7C0CDDD4DF}"/>
                  </a:ext>
                </a:extLst>
              </p:cNvPr>
              <p:cNvGrpSpPr/>
              <p:nvPr/>
            </p:nvGrpSpPr>
            <p:grpSpPr>
              <a:xfrm>
                <a:off x="7654547" y="3724767"/>
                <a:ext cx="1197382" cy="1729930"/>
                <a:chOff x="-821922" y="2055685"/>
                <a:chExt cx="1197382" cy="1729930"/>
              </a:xfrm>
            </p:grpSpPr>
            <p:sp>
              <p:nvSpPr>
                <p:cNvPr id="376" name="四角形: 上の 2 つの角を丸める 179">
                  <a:extLst>
                    <a:ext uri="{FF2B5EF4-FFF2-40B4-BE49-F238E27FC236}">
                      <a16:creationId xmlns:a16="http://schemas.microsoft.com/office/drawing/2014/main" id="{BFEB22DE-7D26-9351-2FC1-BF43E0337D59}"/>
                    </a:ext>
                  </a:extLst>
                </p:cNvPr>
                <p:cNvSpPr/>
                <p:nvPr/>
              </p:nvSpPr>
              <p:spPr bwMode="auto">
                <a:xfrm>
                  <a:off x="-619936" y="2984500"/>
                  <a:ext cx="789470" cy="801115"/>
                </a:xfrm>
                <a:custGeom>
                  <a:avLst/>
                  <a:gdLst>
                    <a:gd name="csX0" fmla="*/ 231915 w 789470"/>
                    <a:gd name="csY0" fmla="*/ 0 h 801115"/>
                    <a:gd name="csX1" fmla="*/ 557555 w 789470"/>
                    <a:gd name="csY1" fmla="*/ 0 h 801115"/>
                    <a:gd name="csX2" fmla="*/ 789470 w 789470"/>
                    <a:gd name="csY2" fmla="*/ 231915 h 801115"/>
                    <a:gd name="csX3" fmla="*/ 789470 w 789470"/>
                    <a:gd name="csY3" fmla="*/ 801115 h 801115"/>
                    <a:gd name="csX4" fmla="*/ 789470 w 789470"/>
                    <a:gd name="csY4" fmla="*/ 801115 h 801115"/>
                    <a:gd name="csX5" fmla="*/ 0 w 789470"/>
                    <a:gd name="csY5" fmla="*/ 801115 h 801115"/>
                    <a:gd name="csX6" fmla="*/ 0 w 789470"/>
                    <a:gd name="csY6" fmla="*/ 801115 h 801115"/>
                    <a:gd name="csX7" fmla="*/ 0 w 789470"/>
                    <a:gd name="csY7" fmla="*/ 231915 h 801115"/>
                    <a:gd name="csX8" fmla="*/ 231915 w 789470"/>
                    <a:gd name="csY8" fmla="*/ 0 h 801115"/>
                    <a:gd name="csX0" fmla="*/ 231915 w 789470"/>
                    <a:gd name="csY0" fmla="*/ 0 h 1008103"/>
                    <a:gd name="csX1" fmla="*/ 557555 w 789470"/>
                    <a:gd name="csY1" fmla="*/ 0 h 1008103"/>
                    <a:gd name="csX2" fmla="*/ 789470 w 789470"/>
                    <a:gd name="csY2" fmla="*/ 231915 h 1008103"/>
                    <a:gd name="csX3" fmla="*/ 789470 w 789470"/>
                    <a:gd name="csY3" fmla="*/ 801115 h 1008103"/>
                    <a:gd name="csX4" fmla="*/ 789470 w 789470"/>
                    <a:gd name="csY4" fmla="*/ 801115 h 1008103"/>
                    <a:gd name="csX5" fmla="*/ 383550 w 789470"/>
                    <a:gd name="csY5" fmla="*/ 1008044 h 1008103"/>
                    <a:gd name="csX6" fmla="*/ 0 w 789470"/>
                    <a:gd name="csY6" fmla="*/ 801115 h 1008103"/>
                    <a:gd name="csX7" fmla="*/ 0 w 789470"/>
                    <a:gd name="csY7" fmla="*/ 801115 h 1008103"/>
                    <a:gd name="csX8" fmla="*/ 0 w 789470"/>
                    <a:gd name="csY8" fmla="*/ 231915 h 1008103"/>
                    <a:gd name="csX9" fmla="*/ 231915 w 789470"/>
                    <a:gd name="csY9" fmla="*/ 0 h 1008103"/>
                    <a:gd name="csX0" fmla="*/ 383550 w 789470"/>
                    <a:gd name="csY0" fmla="*/ 1008044 h 1099484"/>
                    <a:gd name="csX1" fmla="*/ 0 w 789470"/>
                    <a:gd name="csY1" fmla="*/ 801115 h 1099484"/>
                    <a:gd name="csX2" fmla="*/ 0 w 789470"/>
                    <a:gd name="csY2" fmla="*/ 801115 h 1099484"/>
                    <a:gd name="csX3" fmla="*/ 0 w 789470"/>
                    <a:gd name="csY3" fmla="*/ 231915 h 1099484"/>
                    <a:gd name="csX4" fmla="*/ 231915 w 789470"/>
                    <a:gd name="csY4" fmla="*/ 0 h 1099484"/>
                    <a:gd name="csX5" fmla="*/ 557555 w 789470"/>
                    <a:gd name="csY5" fmla="*/ 0 h 1099484"/>
                    <a:gd name="csX6" fmla="*/ 789470 w 789470"/>
                    <a:gd name="csY6" fmla="*/ 231915 h 1099484"/>
                    <a:gd name="csX7" fmla="*/ 789470 w 789470"/>
                    <a:gd name="csY7" fmla="*/ 801115 h 1099484"/>
                    <a:gd name="csX8" fmla="*/ 789470 w 789470"/>
                    <a:gd name="csY8" fmla="*/ 801115 h 1099484"/>
                    <a:gd name="csX9" fmla="*/ 474990 w 789470"/>
                    <a:gd name="csY9" fmla="*/ 1099484 h 1099484"/>
                    <a:gd name="csX0" fmla="*/ 383550 w 789470"/>
                    <a:gd name="csY0" fmla="*/ 1008044 h 1008044"/>
                    <a:gd name="csX1" fmla="*/ 0 w 789470"/>
                    <a:gd name="csY1" fmla="*/ 801115 h 1008044"/>
                    <a:gd name="csX2" fmla="*/ 0 w 789470"/>
                    <a:gd name="csY2" fmla="*/ 801115 h 1008044"/>
                    <a:gd name="csX3" fmla="*/ 0 w 789470"/>
                    <a:gd name="csY3" fmla="*/ 231915 h 1008044"/>
                    <a:gd name="csX4" fmla="*/ 231915 w 789470"/>
                    <a:gd name="csY4" fmla="*/ 0 h 1008044"/>
                    <a:gd name="csX5" fmla="*/ 557555 w 789470"/>
                    <a:gd name="csY5" fmla="*/ 0 h 1008044"/>
                    <a:gd name="csX6" fmla="*/ 789470 w 789470"/>
                    <a:gd name="csY6" fmla="*/ 231915 h 1008044"/>
                    <a:gd name="csX7" fmla="*/ 789470 w 789470"/>
                    <a:gd name="csY7" fmla="*/ 801115 h 1008044"/>
                    <a:gd name="csX8" fmla="*/ 789470 w 789470"/>
                    <a:gd name="csY8" fmla="*/ 801115 h 1008044"/>
                    <a:gd name="csX0" fmla="*/ 0 w 789470"/>
                    <a:gd name="csY0" fmla="*/ 801115 h 801115"/>
                    <a:gd name="csX1" fmla="*/ 0 w 789470"/>
                    <a:gd name="csY1" fmla="*/ 801115 h 801115"/>
                    <a:gd name="csX2" fmla="*/ 0 w 789470"/>
                    <a:gd name="csY2" fmla="*/ 231915 h 801115"/>
                    <a:gd name="csX3" fmla="*/ 231915 w 789470"/>
                    <a:gd name="csY3" fmla="*/ 0 h 801115"/>
                    <a:gd name="csX4" fmla="*/ 557555 w 789470"/>
                    <a:gd name="csY4" fmla="*/ 0 h 801115"/>
                    <a:gd name="csX5" fmla="*/ 789470 w 789470"/>
                    <a:gd name="csY5" fmla="*/ 231915 h 801115"/>
                    <a:gd name="csX6" fmla="*/ 789470 w 789470"/>
                    <a:gd name="csY6" fmla="*/ 801115 h 801115"/>
                    <a:gd name="csX7" fmla="*/ 789470 w 789470"/>
                    <a:gd name="csY7" fmla="*/ 801115 h 80111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789470" h="801115">
                      <a:moveTo>
                        <a:pt x="0" y="801115"/>
                      </a:moveTo>
                      <a:lnTo>
                        <a:pt x="0" y="801115"/>
                      </a:lnTo>
                      <a:lnTo>
                        <a:pt x="0" y="231915"/>
                      </a:lnTo>
                      <a:cubicBezTo>
                        <a:pt x="0" y="103832"/>
                        <a:pt x="103832" y="0"/>
                        <a:pt x="231915" y="0"/>
                      </a:cubicBezTo>
                      <a:lnTo>
                        <a:pt x="557555" y="0"/>
                      </a:lnTo>
                      <a:cubicBezTo>
                        <a:pt x="685638" y="0"/>
                        <a:pt x="789470" y="103832"/>
                        <a:pt x="789470" y="231915"/>
                      </a:cubicBezTo>
                      <a:lnTo>
                        <a:pt x="789470" y="801115"/>
                      </a:lnTo>
                      <a:lnTo>
                        <a:pt x="789470" y="801115"/>
                      </a:lnTo>
                    </a:path>
                  </a:pathLst>
                </a:custGeom>
                <a:solidFill>
                  <a:srgbClr val="006666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7" name="楕円 376">
                  <a:extLst>
                    <a:ext uri="{FF2B5EF4-FFF2-40B4-BE49-F238E27FC236}">
                      <a16:creationId xmlns:a16="http://schemas.microsoft.com/office/drawing/2014/main" id="{0C5B08AE-727A-A077-B046-D990131A8E12}"/>
                    </a:ext>
                  </a:extLst>
                </p:cNvPr>
                <p:cNvSpPr/>
                <p:nvPr/>
              </p:nvSpPr>
              <p:spPr bwMode="auto">
                <a:xfrm rot="20700000">
                  <a:off x="-821922" y="2398389"/>
                  <a:ext cx="285997" cy="34005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8" name="楕円 377">
                  <a:extLst>
                    <a:ext uri="{FF2B5EF4-FFF2-40B4-BE49-F238E27FC236}">
                      <a16:creationId xmlns:a16="http://schemas.microsoft.com/office/drawing/2014/main" id="{BBB28275-8767-65A2-C8C6-61E7D7D319AB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89463" y="2398388"/>
                  <a:ext cx="285997" cy="34005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9" name="楕円 378">
                  <a:extLst>
                    <a:ext uri="{FF2B5EF4-FFF2-40B4-BE49-F238E27FC236}">
                      <a16:creationId xmlns:a16="http://schemas.microsoft.com/office/drawing/2014/main" id="{2225496F-DA2A-7898-BA36-56B14C022083}"/>
                    </a:ext>
                  </a:extLst>
                </p:cNvPr>
                <p:cNvSpPr/>
                <p:nvPr/>
              </p:nvSpPr>
              <p:spPr bwMode="auto">
                <a:xfrm>
                  <a:off x="-706425" y="2055685"/>
                  <a:ext cx="966387" cy="96638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80" name="二等辺三角形 71">
                  <a:extLst>
                    <a:ext uri="{FF2B5EF4-FFF2-40B4-BE49-F238E27FC236}">
                      <a16:creationId xmlns:a16="http://schemas.microsoft.com/office/drawing/2014/main" id="{EDEEE99A-5BC2-95BB-7697-CA67A627620E}"/>
                    </a:ext>
                  </a:extLst>
                </p:cNvPr>
                <p:cNvSpPr/>
                <p:nvPr/>
              </p:nvSpPr>
              <p:spPr bwMode="auto">
                <a:xfrm rot="16200000">
                  <a:off x="-405742" y="2587089"/>
                  <a:ext cx="225025" cy="92227"/>
                </a:xfrm>
                <a:custGeom>
                  <a:avLst/>
                  <a:gdLst>
                    <a:gd name="connsiteX0" fmla="*/ 0 w 225025"/>
                    <a:gd name="connsiteY0" fmla="*/ 92227 h 92227"/>
                    <a:gd name="connsiteX1" fmla="*/ 52188 w 225025"/>
                    <a:gd name="connsiteY1" fmla="*/ 0 h 92227"/>
                    <a:gd name="connsiteX2" fmla="*/ 225025 w 225025"/>
                    <a:gd name="connsiteY2" fmla="*/ 92227 h 92227"/>
                    <a:gd name="connsiteX3" fmla="*/ 0 w 225025"/>
                    <a:gd name="connsiteY3" fmla="*/ 92227 h 92227"/>
                    <a:gd name="connsiteX0" fmla="*/ 0 w 225025"/>
                    <a:gd name="connsiteY0" fmla="*/ 92227 h 292106"/>
                    <a:gd name="connsiteX1" fmla="*/ 52188 w 225025"/>
                    <a:gd name="connsiteY1" fmla="*/ 0 h 292106"/>
                    <a:gd name="connsiteX2" fmla="*/ 225025 w 225025"/>
                    <a:gd name="connsiteY2" fmla="*/ 92227 h 292106"/>
                    <a:gd name="connsiteX3" fmla="*/ 62575 w 225025"/>
                    <a:gd name="connsiteY3" fmla="*/ 292106 h 292106"/>
                    <a:gd name="connsiteX4" fmla="*/ 0 w 225025"/>
                    <a:gd name="connsiteY4" fmla="*/ 92227 h 292106"/>
                    <a:gd name="connsiteX0" fmla="*/ 62575 w 225025"/>
                    <a:gd name="connsiteY0" fmla="*/ 292106 h 383546"/>
                    <a:gd name="connsiteX1" fmla="*/ 0 w 225025"/>
                    <a:gd name="connsiteY1" fmla="*/ 92227 h 383546"/>
                    <a:gd name="connsiteX2" fmla="*/ 52188 w 225025"/>
                    <a:gd name="connsiteY2" fmla="*/ 0 h 383546"/>
                    <a:gd name="connsiteX3" fmla="*/ 225025 w 225025"/>
                    <a:gd name="connsiteY3" fmla="*/ 92227 h 383546"/>
                    <a:gd name="connsiteX4" fmla="*/ 154015 w 225025"/>
                    <a:gd name="connsiteY4" fmla="*/ 383546 h 383546"/>
                    <a:gd name="connsiteX0" fmla="*/ 62575 w 225025"/>
                    <a:gd name="connsiteY0" fmla="*/ 292106 h 292106"/>
                    <a:gd name="connsiteX1" fmla="*/ 0 w 225025"/>
                    <a:gd name="connsiteY1" fmla="*/ 92227 h 292106"/>
                    <a:gd name="connsiteX2" fmla="*/ 52188 w 225025"/>
                    <a:gd name="connsiteY2" fmla="*/ 0 h 292106"/>
                    <a:gd name="connsiteX3" fmla="*/ 225025 w 225025"/>
                    <a:gd name="connsiteY3" fmla="*/ 92227 h 292106"/>
                    <a:gd name="connsiteX0" fmla="*/ 0 w 225025"/>
                    <a:gd name="connsiteY0" fmla="*/ 92227 h 92227"/>
                    <a:gd name="connsiteX1" fmla="*/ 52188 w 225025"/>
                    <a:gd name="connsiteY1" fmla="*/ 0 h 92227"/>
                    <a:gd name="connsiteX2" fmla="*/ 225025 w 225025"/>
                    <a:gd name="connsiteY2" fmla="*/ 92227 h 9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25025" h="92227">
                      <a:moveTo>
                        <a:pt x="0" y="92227"/>
                      </a:moveTo>
                      <a:lnTo>
                        <a:pt x="52188" y="0"/>
                      </a:lnTo>
                      <a:lnTo>
                        <a:pt x="225025" y="92227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81" name="フリーフォーム: 図形 380">
                  <a:extLst>
                    <a:ext uri="{FF2B5EF4-FFF2-40B4-BE49-F238E27FC236}">
                      <a16:creationId xmlns:a16="http://schemas.microsoft.com/office/drawing/2014/main" id="{5288CD0D-186D-1E9D-E091-755D31C79FE3}"/>
                    </a:ext>
                  </a:extLst>
                </p:cNvPr>
                <p:cNvSpPr/>
                <p:nvPr/>
              </p:nvSpPr>
              <p:spPr bwMode="auto">
                <a:xfrm rot="10800000">
                  <a:off x="-394509" y="2828748"/>
                  <a:ext cx="335444" cy="79767"/>
                </a:xfrm>
                <a:custGeom>
                  <a:avLst/>
                  <a:gdLst>
                    <a:gd name="connsiteX0" fmla="*/ 0 w 666252"/>
                    <a:gd name="connsiteY0" fmla="*/ 0 h 134474"/>
                    <a:gd name="connsiteX1" fmla="*/ 22230 w 666252"/>
                    <a:gd name="connsiteY1" fmla="*/ 7473 h 134474"/>
                    <a:gd name="connsiteX2" fmla="*/ 333126 w 666252"/>
                    <a:gd name="connsiteY2" fmla="*/ 46348 h 134474"/>
                    <a:gd name="connsiteX3" fmla="*/ 644023 w 666252"/>
                    <a:gd name="connsiteY3" fmla="*/ 7473 h 134474"/>
                    <a:gd name="connsiteX4" fmla="*/ 666252 w 666252"/>
                    <a:gd name="connsiteY4" fmla="*/ 0 h 134474"/>
                    <a:gd name="connsiteX5" fmla="*/ 603285 w 666252"/>
                    <a:gd name="connsiteY5" fmla="*/ 51952 h 134474"/>
                    <a:gd name="connsiteX6" fmla="*/ 333126 w 666252"/>
                    <a:gd name="connsiteY6" fmla="*/ 134474 h 134474"/>
                    <a:gd name="connsiteX7" fmla="*/ 62968 w 666252"/>
                    <a:gd name="connsiteY7" fmla="*/ 51952 h 134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6252" h="134474">
                      <a:moveTo>
                        <a:pt x="0" y="0"/>
                      </a:moveTo>
                      <a:lnTo>
                        <a:pt x="22230" y="7473"/>
                      </a:lnTo>
                      <a:cubicBezTo>
                        <a:pt x="117787" y="32506"/>
                        <a:pt x="222846" y="46348"/>
                        <a:pt x="333126" y="46348"/>
                      </a:cubicBezTo>
                      <a:cubicBezTo>
                        <a:pt x="443406" y="46348"/>
                        <a:pt x="548466" y="32506"/>
                        <a:pt x="644023" y="7473"/>
                      </a:cubicBezTo>
                      <a:lnTo>
                        <a:pt x="666252" y="0"/>
                      </a:lnTo>
                      <a:lnTo>
                        <a:pt x="603285" y="51952"/>
                      </a:lnTo>
                      <a:cubicBezTo>
                        <a:pt x="526166" y="104052"/>
                        <a:pt x="433199" y="134474"/>
                        <a:pt x="333126" y="134474"/>
                      </a:cubicBezTo>
                      <a:cubicBezTo>
                        <a:pt x="233053" y="134474"/>
                        <a:pt x="140086" y="104052"/>
                        <a:pt x="62968" y="51952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67" name="四角形: 上の 2 つの角を丸める 130">
                <a:extLst>
                  <a:ext uri="{FF2B5EF4-FFF2-40B4-BE49-F238E27FC236}">
                    <a16:creationId xmlns:a16="http://schemas.microsoft.com/office/drawing/2014/main" id="{642C433F-101D-3D4A-2174-BE6D898541DB}"/>
                  </a:ext>
                </a:extLst>
              </p:cNvPr>
              <p:cNvSpPr/>
              <p:nvPr/>
            </p:nvSpPr>
            <p:spPr bwMode="auto">
              <a:xfrm rot="756956">
                <a:off x="7817183" y="4840488"/>
                <a:ext cx="206850" cy="387931"/>
              </a:xfrm>
              <a:custGeom>
                <a:avLst/>
                <a:gdLst>
                  <a:gd name="csX0" fmla="*/ 0 w 206850"/>
                  <a:gd name="csY0" fmla="*/ 0 h 387931"/>
                  <a:gd name="csX1" fmla="*/ 206850 w 206850"/>
                  <a:gd name="csY1" fmla="*/ 0 h 387931"/>
                  <a:gd name="csX2" fmla="*/ 206850 w 206850"/>
                  <a:gd name="csY2" fmla="*/ 0 h 387931"/>
                  <a:gd name="csX3" fmla="*/ 206850 w 206850"/>
                  <a:gd name="csY3" fmla="*/ 284506 h 387931"/>
                  <a:gd name="csX4" fmla="*/ 103425 w 206850"/>
                  <a:gd name="csY4" fmla="*/ 387931 h 387931"/>
                  <a:gd name="csX5" fmla="*/ 103425 w 206850"/>
                  <a:gd name="csY5" fmla="*/ 387931 h 387931"/>
                  <a:gd name="csX6" fmla="*/ 0 w 206850"/>
                  <a:gd name="csY6" fmla="*/ 284506 h 387931"/>
                  <a:gd name="csX7" fmla="*/ 0 w 206850"/>
                  <a:gd name="csY7" fmla="*/ 0 h 387931"/>
                  <a:gd name="csX8" fmla="*/ 0 w 206850"/>
                  <a:gd name="csY8" fmla="*/ 0 h 387931"/>
                  <a:gd name="csX0" fmla="*/ 0 w 206850"/>
                  <a:gd name="csY0" fmla="*/ 76714 h 464645"/>
                  <a:gd name="csX1" fmla="*/ 99684 w 206850"/>
                  <a:gd name="csY1" fmla="*/ 0 h 464645"/>
                  <a:gd name="csX2" fmla="*/ 206850 w 206850"/>
                  <a:gd name="csY2" fmla="*/ 76714 h 464645"/>
                  <a:gd name="csX3" fmla="*/ 206850 w 206850"/>
                  <a:gd name="csY3" fmla="*/ 76714 h 464645"/>
                  <a:gd name="csX4" fmla="*/ 206850 w 206850"/>
                  <a:gd name="csY4" fmla="*/ 361220 h 464645"/>
                  <a:gd name="csX5" fmla="*/ 103425 w 206850"/>
                  <a:gd name="csY5" fmla="*/ 464645 h 464645"/>
                  <a:gd name="csX6" fmla="*/ 103425 w 206850"/>
                  <a:gd name="csY6" fmla="*/ 464645 h 464645"/>
                  <a:gd name="csX7" fmla="*/ 0 w 206850"/>
                  <a:gd name="csY7" fmla="*/ 361220 h 464645"/>
                  <a:gd name="csX8" fmla="*/ 0 w 206850"/>
                  <a:gd name="csY8" fmla="*/ 76714 h 464645"/>
                  <a:gd name="csX9" fmla="*/ 0 w 206850"/>
                  <a:gd name="csY9" fmla="*/ 76714 h 464645"/>
                  <a:gd name="csX0" fmla="*/ 99684 w 206850"/>
                  <a:gd name="csY0" fmla="*/ 0 h 464645"/>
                  <a:gd name="csX1" fmla="*/ 206850 w 206850"/>
                  <a:gd name="csY1" fmla="*/ 76714 h 464645"/>
                  <a:gd name="csX2" fmla="*/ 206850 w 206850"/>
                  <a:gd name="csY2" fmla="*/ 76714 h 464645"/>
                  <a:gd name="csX3" fmla="*/ 206850 w 206850"/>
                  <a:gd name="csY3" fmla="*/ 361220 h 464645"/>
                  <a:gd name="csX4" fmla="*/ 103425 w 206850"/>
                  <a:gd name="csY4" fmla="*/ 464645 h 464645"/>
                  <a:gd name="csX5" fmla="*/ 103425 w 206850"/>
                  <a:gd name="csY5" fmla="*/ 464645 h 464645"/>
                  <a:gd name="csX6" fmla="*/ 0 w 206850"/>
                  <a:gd name="csY6" fmla="*/ 361220 h 464645"/>
                  <a:gd name="csX7" fmla="*/ 0 w 206850"/>
                  <a:gd name="csY7" fmla="*/ 76714 h 464645"/>
                  <a:gd name="csX8" fmla="*/ 0 w 206850"/>
                  <a:gd name="csY8" fmla="*/ 76714 h 464645"/>
                  <a:gd name="csX9" fmla="*/ 191124 w 206850"/>
                  <a:gd name="csY9" fmla="*/ 91440 h 464645"/>
                  <a:gd name="csX0" fmla="*/ 206850 w 206850"/>
                  <a:gd name="csY0" fmla="*/ 29944 h 417875"/>
                  <a:gd name="csX1" fmla="*/ 206850 w 206850"/>
                  <a:gd name="csY1" fmla="*/ 29944 h 417875"/>
                  <a:gd name="csX2" fmla="*/ 206850 w 206850"/>
                  <a:gd name="csY2" fmla="*/ 314450 h 417875"/>
                  <a:gd name="csX3" fmla="*/ 103425 w 206850"/>
                  <a:gd name="csY3" fmla="*/ 417875 h 417875"/>
                  <a:gd name="csX4" fmla="*/ 103425 w 206850"/>
                  <a:gd name="csY4" fmla="*/ 417875 h 417875"/>
                  <a:gd name="csX5" fmla="*/ 0 w 206850"/>
                  <a:gd name="csY5" fmla="*/ 314450 h 417875"/>
                  <a:gd name="csX6" fmla="*/ 0 w 206850"/>
                  <a:gd name="csY6" fmla="*/ 29944 h 417875"/>
                  <a:gd name="csX7" fmla="*/ 0 w 206850"/>
                  <a:gd name="csY7" fmla="*/ 29944 h 417875"/>
                  <a:gd name="csX8" fmla="*/ 191124 w 206850"/>
                  <a:gd name="csY8" fmla="*/ 44670 h 417875"/>
                  <a:gd name="csX0" fmla="*/ 206850 w 206850"/>
                  <a:gd name="csY0" fmla="*/ 29944 h 417875"/>
                  <a:gd name="csX1" fmla="*/ 206850 w 206850"/>
                  <a:gd name="csY1" fmla="*/ 314450 h 417875"/>
                  <a:gd name="csX2" fmla="*/ 103425 w 206850"/>
                  <a:gd name="csY2" fmla="*/ 417875 h 417875"/>
                  <a:gd name="csX3" fmla="*/ 103425 w 206850"/>
                  <a:gd name="csY3" fmla="*/ 417875 h 417875"/>
                  <a:gd name="csX4" fmla="*/ 0 w 206850"/>
                  <a:gd name="csY4" fmla="*/ 314450 h 417875"/>
                  <a:gd name="csX5" fmla="*/ 0 w 206850"/>
                  <a:gd name="csY5" fmla="*/ 29944 h 417875"/>
                  <a:gd name="csX6" fmla="*/ 0 w 206850"/>
                  <a:gd name="csY6" fmla="*/ 29944 h 417875"/>
                  <a:gd name="csX7" fmla="*/ 191124 w 206850"/>
                  <a:gd name="csY7" fmla="*/ 44670 h 417875"/>
                  <a:gd name="csX0" fmla="*/ 206850 w 206850"/>
                  <a:gd name="csY0" fmla="*/ 0 h 387931"/>
                  <a:gd name="csX1" fmla="*/ 206850 w 206850"/>
                  <a:gd name="csY1" fmla="*/ 284506 h 387931"/>
                  <a:gd name="csX2" fmla="*/ 103425 w 206850"/>
                  <a:gd name="csY2" fmla="*/ 387931 h 387931"/>
                  <a:gd name="csX3" fmla="*/ 103425 w 206850"/>
                  <a:gd name="csY3" fmla="*/ 387931 h 387931"/>
                  <a:gd name="csX4" fmla="*/ 0 w 206850"/>
                  <a:gd name="csY4" fmla="*/ 284506 h 387931"/>
                  <a:gd name="csX5" fmla="*/ 0 w 206850"/>
                  <a:gd name="csY5" fmla="*/ 0 h 387931"/>
                  <a:gd name="csX6" fmla="*/ 0 w 206850"/>
                  <a:gd name="csY6" fmla="*/ 0 h 3879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206850" h="387931">
                    <a:moveTo>
                      <a:pt x="206850" y="0"/>
                    </a:moveTo>
                    <a:lnTo>
                      <a:pt x="206850" y="284506"/>
                    </a:lnTo>
                    <a:cubicBezTo>
                      <a:pt x="206850" y="341626"/>
                      <a:pt x="160545" y="387931"/>
                      <a:pt x="103425" y="387931"/>
                    </a:cubicBezTo>
                    <a:lnTo>
                      <a:pt x="103425" y="387931"/>
                    </a:lnTo>
                    <a:cubicBezTo>
                      <a:pt x="46305" y="387931"/>
                      <a:pt x="0" y="341626"/>
                      <a:pt x="0" y="284506"/>
                    </a:cubicBez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6666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07673463-B00F-BC81-77D4-259C3FF19B33}"/>
                  </a:ext>
                </a:extLst>
              </p:cNvPr>
              <p:cNvSpPr/>
              <p:nvPr/>
            </p:nvSpPr>
            <p:spPr bwMode="auto">
              <a:xfrm>
                <a:off x="8051536" y="4476871"/>
                <a:ext cx="180020" cy="294535"/>
              </a:xfrm>
              <a:custGeom>
                <a:avLst/>
                <a:gdLst>
                  <a:gd name="csX0" fmla="*/ 46756 w 180020"/>
                  <a:gd name="csY0" fmla="*/ 0 h 294535"/>
                  <a:gd name="csX1" fmla="*/ 75471 w 180020"/>
                  <a:gd name="csY1" fmla="*/ 28715 h 294535"/>
                  <a:gd name="csX2" fmla="*/ 75471 w 180020"/>
                  <a:gd name="csY2" fmla="*/ 114515 h 294535"/>
                  <a:gd name="csX3" fmla="*/ 116678 w 180020"/>
                  <a:gd name="csY3" fmla="*/ 114515 h 294535"/>
                  <a:gd name="csX4" fmla="*/ 180020 w 180020"/>
                  <a:gd name="csY4" fmla="*/ 177857 h 294535"/>
                  <a:gd name="csX5" fmla="*/ 180020 w 180020"/>
                  <a:gd name="csY5" fmla="*/ 231193 h 294535"/>
                  <a:gd name="csX6" fmla="*/ 116678 w 180020"/>
                  <a:gd name="csY6" fmla="*/ 294535 h 294535"/>
                  <a:gd name="csX7" fmla="*/ 63342 w 180020"/>
                  <a:gd name="csY7" fmla="*/ 294535 h 294535"/>
                  <a:gd name="csX8" fmla="*/ 0 w 180020"/>
                  <a:gd name="csY8" fmla="*/ 231193 h 294535"/>
                  <a:gd name="csX9" fmla="*/ 0 w 180020"/>
                  <a:gd name="csY9" fmla="*/ 177857 h 294535"/>
                  <a:gd name="csX10" fmla="*/ 4978 w 180020"/>
                  <a:gd name="csY10" fmla="*/ 153202 h 294535"/>
                  <a:gd name="csX11" fmla="*/ 18041 w 180020"/>
                  <a:gd name="csY11" fmla="*/ 133826 h 294535"/>
                  <a:gd name="csX12" fmla="*/ 18041 w 180020"/>
                  <a:gd name="csY12" fmla="*/ 28715 h 294535"/>
                  <a:gd name="csX13" fmla="*/ 46756 w 180020"/>
                  <a:gd name="csY13" fmla="*/ 0 h 29453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</a:cxnLst>
                <a:rect l="l" t="t" r="r" b="b"/>
                <a:pathLst>
                  <a:path w="180020" h="294535">
                    <a:moveTo>
                      <a:pt x="46756" y="0"/>
                    </a:moveTo>
                    <a:cubicBezTo>
                      <a:pt x="62615" y="0"/>
                      <a:pt x="75471" y="12856"/>
                      <a:pt x="75471" y="28715"/>
                    </a:cubicBezTo>
                    <a:lnTo>
                      <a:pt x="75471" y="114515"/>
                    </a:lnTo>
                    <a:lnTo>
                      <a:pt x="116678" y="114515"/>
                    </a:lnTo>
                    <a:cubicBezTo>
                      <a:pt x="151661" y="114515"/>
                      <a:pt x="180020" y="142874"/>
                      <a:pt x="180020" y="177857"/>
                    </a:cubicBezTo>
                    <a:lnTo>
                      <a:pt x="180020" y="231193"/>
                    </a:lnTo>
                    <a:cubicBezTo>
                      <a:pt x="180020" y="266176"/>
                      <a:pt x="151661" y="294535"/>
                      <a:pt x="116678" y="294535"/>
                    </a:cubicBezTo>
                    <a:lnTo>
                      <a:pt x="63342" y="294535"/>
                    </a:lnTo>
                    <a:cubicBezTo>
                      <a:pt x="28359" y="294535"/>
                      <a:pt x="0" y="266176"/>
                      <a:pt x="0" y="231193"/>
                    </a:cubicBezTo>
                    <a:lnTo>
                      <a:pt x="0" y="177857"/>
                    </a:lnTo>
                    <a:cubicBezTo>
                      <a:pt x="0" y="169112"/>
                      <a:pt x="1773" y="160780"/>
                      <a:pt x="4978" y="153202"/>
                    </a:cubicBezTo>
                    <a:lnTo>
                      <a:pt x="18041" y="133826"/>
                    </a:lnTo>
                    <a:lnTo>
                      <a:pt x="18041" y="28715"/>
                    </a:lnTo>
                    <a:cubicBezTo>
                      <a:pt x="18041" y="12856"/>
                      <a:pt x="30897" y="0"/>
                      <a:pt x="4675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9" name="四角形: 上の 2 つの角を丸める 131">
                <a:extLst>
                  <a:ext uri="{FF2B5EF4-FFF2-40B4-BE49-F238E27FC236}">
                    <a16:creationId xmlns:a16="http://schemas.microsoft.com/office/drawing/2014/main" id="{E3186D3D-1974-15C7-0755-AFD228155BC7}"/>
                  </a:ext>
                </a:extLst>
              </p:cNvPr>
              <p:cNvSpPr/>
              <p:nvPr/>
            </p:nvSpPr>
            <p:spPr bwMode="auto">
              <a:xfrm rot="1800000">
                <a:off x="7890940" y="4697085"/>
                <a:ext cx="198095" cy="552418"/>
              </a:xfrm>
              <a:custGeom>
                <a:avLst/>
                <a:gdLst>
                  <a:gd name="csX0" fmla="*/ 0 w 197260"/>
                  <a:gd name="csY0" fmla="*/ 0 h 588196"/>
                  <a:gd name="csX1" fmla="*/ 197260 w 197260"/>
                  <a:gd name="csY1" fmla="*/ 0 h 588196"/>
                  <a:gd name="csX2" fmla="*/ 197260 w 197260"/>
                  <a:gd name="csY2" fmla="*/ 0 h 588196"/>
                  <a:gd name="csX3" fmla="*/ 197260 w 197260"/>
                  <a:gd name="csY3" fmla="*/ 489566 h 588196"/>
                  <a:gd name="csX4" fmla="*/ 98630 w 197260"/>
                  <a:gd name="csY4" fmla="*/ 588196 h 588196"/>
                  <a:gd name="csX5" fmla="*/ 98630 w 197260"/>
                  <a:gd name="csY5" fmla="*/ 588196 h 588196"/>
                  <a:gd name="csX6" fmla="*/ 0 w 197260"/>
                  <a:gd name="csY6" fmla="*/ 489566 h 588196"/>
                  <a:gd name="csX7" fmla="*/ 0 w 197260"/>
                  <a:gd name="csY7" fmla="*/ 0 h 588196"/>
                  <a:gd name="csX8" fmla="*/ 0 w 197260"/>
                  <a:gd name="csY8" fmla="*/ 0 h 588196"/>
                  <a:gd name="csX0" fmla="*/ 835 w 198095"/>
                  <a:gd name="csY0" fmla="*/ 0 h 588196"/>
                  <a:gd name="csX1" fmla="*/ 198095 w 198095"/>
                  <a:gd name="csY1" fmla="*/ 0 h 588196"/>
                  <a:gd name="csX2" fmla="*/ 198095 w 198095"/>
                  <a:gd name="csY2" fmla="*/ 0 h 588196"/>
                  <a:gd name="csX3" fmla="*/ 198095 w 198095"/>
                  <a:gd name="csY3" fmla="*/ 489566 h 588196"/>
                  <a:gd name="csX4" fmla="*/ 99465 w 198095"/>
                  <a:gd name="csY4" fmla="*/ 588196 h 588196"/>
                  <a:gd name="csX5" fmla="*/ 99465 w 198095"/>
                  <a:gd name="csY5" fmla="*/ 588196 h 588196"/>
                  <a:gd name="csX6" fmla="*/ 835 w 198095"/>
                  <a:gd name="csY6" fmla="*/ 489566 h 588196"/>
                  <a:gd name="csX7" fmla="*/ 0 w 198095"/>
                  <a:gd name="csY7" fmla="*/ 321284 h 588196"/>
                  <a:gd name="csX8" fmla="*/ 835 w 198095"/>
                  <a:gd name="csY8" fmla="*/ 0 h 588196"/>
                  <a:gd name="csX9" fmla="*/ 835 w 198095"/>
                  <a:gd name="csY9" fmla="*/ 0 h 588196"/>
                  <a:gd name="csX0" fmla="*/ 8240 w 205500"/>
                  <a:gd name="csY0" fmla="*/ 0 h 588196"/>
                  <a:gd name="csX1" fmla="*/ 205500 w 205500"/>
                  <a:gd name="csY1" fmla="*/ 0 h 588196"/>
                  <a:gd name="csX2" fmla="*/ 205500 w 205500"/>
                  <a:gd name="csY2" fmla="*/ 0 h 588196"/>
                  <a:gd name="csX3" fmla="*/ 205500 w 205500"/>
                  <a:gd name="csY3" fmla="*/ 489566 h 588196"/>
                  <a:gd name="csX4" fmla="*/ 106870 w 205500"/>
                  <a:gd name="csY4" fmla="*/ 588196 h 588196"/>
                  <a:gd name="csX5" fmla="*/ 106870 w 205500"/>
                  <a:gd name="csY5" fmla="*/ 588196 h 588196"/>
                  <a:gd name="csX6" fmla="*/ 8240 w 205500"/>
                  <a:gd name="csY6" fmla="*/ 489566 h 588196"/>
                  <a:gd name="csX7" fmla="*/ 5538 w 205500"/>
                  <a:gd name="csY7" fmla="*/ 432347 h 588196"/>
                  <a:gd name="csX8" fmla="*/ 7405 w 205500"/>
                  <a:gd name="csY8" fmla="*/ 321284 h 588196"/>
                  <a:gd name="csX9" fmla="*/ 8240 w 205500"/>
                  <a:gd name="csY9" fmla="*/ 0 h 588196"/>
                  <a:gd name="csX10" fmla="*/ 8240 w 205500"/>
                  <a:gd name="csY10" fmla="*/ 0 h 588196"/>
                  <a:gd name="csX0" fmla="*/ 3442 w 203404"/>
                  <a:gd name="csY0" fmla="*/ 432347 h 588196"/>
                  <a:gd name="csX1" fmla="*/ 5309 w 203404"/>
                  <a:gd name="csY1" fmla="*/ 321284 h 588196"/>
                  <a:gd name="csX2" fmla="*/ 6144 w 203404"/>
                  <a:gd name="csY2" fmla="*/ 0 h 588196"/>
                  <a:gd name="csX3" fmla="*/ 6144 w 203404"/>
                  <a:gd name="csY3" fmla="*/ 0 h 588196"/>
                  <a:gd name="csX4" fmla="*/ 203404 w 203404"/>
                  <a:gd name="csY4" fmla="*/ 0 h 588196"/>
                  <a:gd name="csX5" fmla="*/ 203404 w 203404"/>
                  <a:gd name="csY5" fmla="*/ 0 h 588196"/>
                  <a:gd name="csX6" fmla="*/ 203404 w 203404"/>
                  <a:gd name="csY6" fmla="*/ 489566 h 588196"/>
                  <a:gd name="csX7" fmla="*/ 104774 w 203404"/>
                  <a:gd name="csY7" fmla="*/ 588196 h 588196"/>
                  <a:gd name="csX8" fmla="*/ 104774 w 203404"/>
                  <a:gd name="csY8" fmla="*/ 588196 h 588196"/>
                  <a:gd name="csX9" fmla="*/ 6144 w 203404"/>
                  <a:gd name="csY9" fmla="*/ 489566 h 588196"/>
                  <a:gd name="csX10" fmla="*/ 94882 w 203404"/>
                  <a:gd name="csY10" fmla="*/ 523787 h 588196"/>
                  <a:gd name="csX0" fmla="*/ 5309 w 203404"/>
                  <a:gd name="csY0" fmla="*/ 321284 h 588196"/>
                  <a:gd name="csX1" fmla="*/ 6144 w 203404"/>
                  <a:gd name="csY1" fmla="*/ 0 h 588196"/>
                  <a:gd name="csX2" fmla="*/ 6144 w 203404"/>
                  <a:gd name="csY2" fmla="*/ 0 h 588196"/>
                  <a:gd name="csX3" fmla="*/ 203404 w 203404"/>
                  <a:gd name="csY3" fmla="*/ 0 h 588196"/>
                  <a:gd name="csX4" fmla="*/ 203404 w 203404"/>
                  <a:gd name="csY4" fmla="*/ 0 h 588196"/>
                  <a:gd name="csX5" fmla="*/ 203404 w 203404"/>
                  <a:gd name="csY5" fmla="*/ 489566 h 588196"/>
                  <a:gd name="csX6" fmla="*/ 104774 w 203404"/>
                  <a:gd name="csY6" fmla="*/ 588196 h 588196"/>
                  <a:gd name="csX7" fmla="*/ 104774 w 203404"/>
                  <a:gd name="csY7" fmla="*/ 588196 h 588196"/>
                  <a:gd name="csX8" fmla="*/ 6144 w 203404"/>
                  <a:gd name="csY8" fmla="*/ 489566 h 588196"/>
                  <a:gd name="csX9" fmla="*/ 94882 w 203404"/>
                  <a:gd name="csY9" fmla="*/ 523787 h 588196"/>
                  <a:gd name="csX0" fmla="*/ 0 w 198095"/>
                  <a:gd name="csY0" fmla="*/ 321284 h 588196"/>
                  <a:gd name="csX1" fmla="*/ 835 w 198095"/>
                  <a:gd name="csY1" fmla="*/ 0 h 588196"/>
                  <a:gd name="csX2" fmla="*/ 835 w 198095"/>
                  <a:gd name="csY2" fmla="*/ 0 h 588196"/>
                  <a:gd name="csX3" fmla="*/ 198095 w 198095"/>
                  <a:gd name="csY3" fmla="*/ 0 h 588196"/>
                  <a:gd name="csX4" fmla="*/ 198095 w 198095"/>
                  <a:gd name="csY4" fmla="*/ 0 h 588196"/>
                  <a:gd name="csX5" fmla="*/ 198095 w 198095"/>
                  <a:gd name="csY5" fmla="*/ 489566 h 588196"/>
                  <a:gd name="csX6" fmla="*/ 99465 w 198095"/>
                  <a:gd name="csY6" fmla="*/ 588196 h 588196"/>
                  <a:gd name="csX7" fmla="*/ 99465 w 198095"/>
                  <a:gd name="csY7" fmla="*/ 588196 h 588196"/>
                  <a:gd name="csX8" fmla="*/ 835 w 198095"/>
                  <a:gd name="csY8" fmla="*/ 489566 h 588196"/>
                  <a:gd name="csX0" fmla="*/ 0 w 198095"/>
                  <a:gd name="csY0" fmla="*/ 321284 h 588196"/>
                  <a:gd name="csX1" fmla="*/ 835 w 198095"/>
                  <a:gd name="csY1" fmla="*/ 0 h 588196"/>
                  <a:gd name="csX2" fmla="*/ 835 w 198095"/>
                  <a:gd name="csY2" fmla="*/ 0 h 588196"/>
                  <a:gd name="csX3" fmla="*/ 198095 w 198095"/>
                  <a:gd name="csY3" fmla="*/ 0 h 588196"/>
                  <a:gd name="csX4" fmla="*/ 198095 w 198095"/>
                  <a:gd name="csY4" fmla="*/ 0 h 588196"/>
                  <a:gd name="csX5" fmla="*/ 198095 w 198095"/>
                  <a:gd name="csY5" fmla="*/ 489566 h 588196"/>
                  <a:gd name="csX6" fmla="*/ 99465 w 198095"/>
                  <a:gd name="csY6" fmla="*/ 588196 h 588196"/>
                  <a:gd name="csX7" fmla="*/ 99465 w 198095"/>
                  <a:gd name="csY7" fmla="*/ 588196 h 58819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198095" h="588196">
                    <a:moveTo>
                      <a:pt x="0" y="321284"/>
                    </a:moveTo>
                    <a:cubicBezTo>
                      <a:pt x="278" y="214189"/>
                      <a:pt x="557" y="107095"/>
                      <a:pt x="835" y="0"/>
                    </a:cubicBezTo>
                    <a:lnTo>
                      <a:pt x="835" y="0"/>
                    </a:lnTo>
                    <a:lnTo>
                      <a:pt x="198095" y="0"/>
                    </a:lnTo>
                    <a:lnTo>
                      <a:pt x="198095" y="0"/>
                    </a:lnTo>
                    <a:lnTo>
                      <a:pt x="198095" y="489566"/>
                    </a:lnTo>
                    <a:cubicBezTo>
                      <a:pt x="198095" y="544038"/>
                      <a:pt x="153937" y="588196"/>
                      <a:pt x="99465" y="588196"/>
                    </a:cubicBezTo>
                    <a:lnTo>
                      <a:pt x="99465" y="588196"/>
                    </a:lnTo>
                  </a:path>
                </a:pathLst>
              </a:custGeom>
              <a:solidFill>
                <a:srgbClr val="006666"/>
              </a:solidFill>
              <a:ln w="38100" cap="rnd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0" name="角丸四角形 4">
                <a:extLst>
                  <a:ext uri="{FF2B5EF4-FFF2-40B4-BE49-F238E27FC236}">
                    <a16:creationId xmlns:a16="http://schemas.microsoft.com/office/drawing/2014/main" id="{E36CC124-F875-57DE-2A53-DFDEB9700B5E}"/>
                  </a:ext>
                </a:extLst>
              </p:cNvPr>
              <p:cNvSpPr/>
              <p:nvPr/>
            </p:nvSpPr>
            <p:spPr>
              <a:xfrm rot="2441923">
                <a:off x="7843234" y="4930344"/>
                <a:ext cx="331596" cy="289921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DF8894D3-6296-825C-5C97-4D398244C336}"/>
                  </a:ext>
                </a:extLst>
              </p:cNvPr>
              <p:cNvSpPr/>
              <p:nvPr/>
            </p:nvSpPr>
            <p:spPr bwMode="auto">
              <a:xfrm rot="17100000">
                <a:off x="8119641" y="4787981"/>
                <a:ext cx="451771" cy="482059"/>
              </a:xfrm>
              <a:custGeom>
                <a:avLst/>
                <a:gdLst>
                  <a:gd name="csX0" fmla="*/ 547069 w 555196"/>
                  <a:gd name="csY0" fmla="*/ 336502 h 482059"/>
                  <a:gd name="csX1" fmla="*/ 555196 w 555196"/>
                  <a:gd name="csY1" fmla="*/ 376760 h 482059"/>
                  <a:gd name="csX2" fmla="*/ 451771 w 555196"/>
                  <a:gd name="csY2" fmla="*/ 480185 h 482059"/>
                  <a:gd name="csX3" fmla="*/ 107730 w 555196"/>
                  <a:gd name="csY3" fmla="*/ 480185 h 482059"/>
                  <a:gd name="csX4" fmla="*/ 98449 w 555196"/>
                  <a:gd name="csY4" fmla="*/ 482059 h 482059"/>
                  <a:gd name="csX5" fmla="*/ 98450 w 555196"/>
                  <a:gd name="csY5" fmla="*/ 482058 h 482059"/>
                  <a:gd name="csX6" fmla="*/ 0 w 555196"/>
                  <a:gd name="csY6" fmla="*/ 383608 h 482059"/>
                  <a:gd name="csX7" fmla="*/ 0 w 555196"/>
                  <a:gd name="csY7" fmla="*/ 0 h 482059"/>
                  <a:gd name="csX8" fmla="*/ 196899 w 555196"/>
                  <a:gd name="csY8" fmla="*/ 0 h 482059"/>
                  <a:gd name="csX9" fmla="*/ 196899 w 555196"/>
                  <a:gd name="csY9" fmla="*/ 273335 h 482059"/>
                  <a:gd name="csX10" fmla="*/ 451771 w 555196"/>
                  <a:gd name="csY10" fmla="*/ 273335 h 482059"/>
                  <a:gd name="csX11" fmla="*/ 547069 w 555196"/>
                  <a:gd name="csY11" fmla="*/ 336502 h 482059"/>
                  <a:gd name="csX0" fmla="*/ 555196 w 646636"/>
                  <a:gd name="csY0" fmla="*/ 376760 h 482059"/>
                  <a:gd name="csX1" fmla="*/ 451771 w 646636"/>
                  <a:gd name="csY1" fmla="*/ 480185 h 482059"/>
                  <a:gd name="csX2" fmla="*/ 107730 w 646636"/>
                  <a:gd name="csY2" fmla="*/ 480185 h 482059"/>
                  <a:gd name="csX3" fmla="*/ 98449 w 646636"/>
                  <a:gd name="csY3" fmla="*/ 482059 h 482059"/>
                  <a:gd name="csX4" fmla="*/ 98450 w 646636"/>
                  <a:gd name="csY4" fmla="*/ 482058 h 482059"/>
                  <a:gd name="csX5" fmla="*/ 0 w 646636"/>
                  <a:gd name="csY5" fmla="*/ 383608 h 482059"/>
                  <a:gd name="csX6" fmla="*/ 0 w 646636"/>
                  <a:gd name="csY6" fmla="*/ 0 h 482059"/>
                  <a:gd name="csX7" fmla="*/ 196899 w 646636"/>
                  <a:gd name="csY7" fmla="*/ 0 h 482059"/>
                  <a:gd name="csX8" fmla="*/ 196899 w 646636"/>
                  <a:gd name="csY8" fmla="*/ 273335 h 482059"/>
                  <a:gd name="csX9" fmla="*/ 451771 w 646636"/>
                  <a:gd name="csY9" fmla="*/ 273335 h 482059"/>
                  <a:gd name="csX10" fmla="*/ 547069 w 646636"/>
                  <a:gd name="csY10" fmla="*/ 336502 h 482059"/>
                  <a:gd name="csX11" fmla="*/ 646636 w 646636"/>
                  <a:gd name="csY11" fmla="*/ 468200 h 482059"/>
                  <a:gd name="csX0" fmla="*/ 555196 w 555196"/>
                  <a:gd name="csY0" fmla="*/ 376760 h 482059"/>
                  <a:gd name="csX1" fmla="*/ 451771 w 555196"/>
                  <a:gd name="csY1" fmla="*/ 480185 h 482059"/>
                  <a:gd name="csX2" fmla="*/ 107730 w 555196"/>
                  <a:gd name="csY2" fmla="*/ 480185 h 482059"/>
                  <a:gd name="csX3" fmla="*/ 98449 w 555196"/>
                  <a:gd name="csY3" fmla="*/ 482059 h 482059"/>
                  <a:gd name="csX4" fmla="*/ 98450 w 555196"/>
                  <a:gd name="csY4" fmla="*/ 482058 h 482059"/>
                  <a:gd name="csX5" fmla="*/ 0 w 555196"/>
                  <a:gd name="csY5" fmla="*/ 383608 h 482059"/>
                  <a:gd name="csX6" fmla="*/ 0 w 555196"/>
                  <a:gd name="csY6" fmla="*/ 0 h 482059"/>
                  <a:gd name="csX7" fmla="*/ 196899 w 555196"/>
                  <a:gd name="csY7" fmla="*/ 0 h 482059"/>
                  <a:gd name="csX8" fmla="*/ 196899 w 555196"/>
                  <a:gd name="csY8" fmla="*/ 273335 h 482059"/>
                  <a:gd name="csX9" fmla="*/ 451771 w 555196"/>
                  <a:gd name="csY9" fmla="*/ 273335 h 482059"/>
                  <a:gd name="csX10" fmla="*/ 547069 w 555196"/>
                  <a:gd name="csY10" fmla="*/ 336502 h 482059"/>
                  <a:gd name="csX0" fmla="*/ 451771 w 547069"/>
                  <a:gd name="csY0" fmla="*/ 480185 h 482059"/>
                  <a:gd name="csX1" fmla="*/ 107730 w 547069"/>
                  <a:gd name="csY1" fmla="*/ 480185 h 482059"/>
                  <a:gd name="csX2" fmla="*/ 98449 w 547069"/>
                  <a:gd name="csY2" fmla="*/ 482059 h 482059"/>
                  <a:gd name="csX3" fmla="*/ 98450 w 547069"/>
                  <a:gd name="csY3" fmla="*/ 482058 h 482059"/>
                  <a:gd name="csX4" fmla="*/ 0 w 547069"/>
                  <a:gd name="csY4" fmla="*/ 383608 h 482059"/>
                  <a:gd name="csX5" fmla="*/ 0 w 547069"/>
                  <a:gd name="csY5" fmla="*/ 0 h 482059"/>
                  <a:gd name="csX6" fmla="*/ 196899 w 547069"/>
                  <a:gd name="csY6" fmla="*/ 0 h 482059"/>
                  <a:gd name="csX7" fmla="*/ 196899 w 547069"/>
                  <a:gd name="csY7" fmla="*/ 273335 h 482059"/>
                  <a:gd name="csX8" fmla="*/ 451771 w 547069"/>
                  <a:gd name="csY8" fmla="*/ 273335 h 482059"/>
                  <a:gd name="csX9" fmla="*/ 547069 w 547069"/>
                  <a:gd name="csY9" fmla="*/ 336502 h 482059"/>
                  <a:gd name="csX0" fmla="*/ 451771 w 451771"/>
                  <a:gd name="csY0" fmla="*/ 480185 h 482059"/>
                  <a:gd name="csX1" fmla="*/ 107730 w 451771"/>
                  <a:gd name="csY1" fmla="*/ 480185 h 482059"/>
                  <a:gd name="csX2" fmla="*/ 98449 w 451771"/>
                  <a:gd name="csY2" fmla="*/ 482059 h 482059"/>
                  <a:gd name="csX3" fmla="*/ 98450 w 451771"/>
                  <a:gd name="csY3" fmla="*/ 482058 h 482059"/>
                  <a:gd name="csX4" fmla="*/ 0 w 451771"/>
                  <a:gd name="csY4" fmla="*/ 383608 h 482059"/>
                  <a:gd name="csX5" fmla="*/ 0 w 451771"/>
                  <a:gd name="csY5" fmla="*/ 0 h 482059"/>
                  <a:gd name="csX6" fmla="*/ 196899 w 451771"/>
                  <a:gd name="csY6" fmla="*/ 0 h 482059"/>
                  <a:gd name="csX7" fmla="*/ 196899 w 451771"/>
                  <a:gd name="csY7" fmla="*/ 273335 h 482059"/>
                  <a:gd name="csX8" fmla="*/ 451771 w 451771"/>
                  <a:gd name="csY8" fmla="*/ 273335 h 48205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451771" h="482059">
                    <a:moveTo>
                      <a:pt x="451771" y="480185"/>
                    </a:moveTo>
                    <a:lnTo>
                      <a:pt x="107730" y="480185"/>
                    </a:lnTo>
                    <a:lnTo>
                      <a:pt x="98449" y="482059"/>
                    </a:lnTo>
                    <a:lnTo>
                      <a:pt x="98450" y="482058"/>
                    </a:lnTo>
                    <a:cubicBezTo>
                      <a:pt x="44078" y="482058"/>
                      <a:pt x="0" y="437980"/>
                      <a:pt x="0" y="383608"/>
                    </a:cubicBezTo>
                    <a:lnTo>
                      <a:pt x="0" y="0"/>
                    </a:lnTo>
                    <a:lnTo>
                      <a:pt x="196899" y="0"/>
                    </a:lnTo>
                    <a:lnTo>
                      <a:pt x="196899" y="273335"/>
                    </a:lnTo>
                    <a:lnTo>
                      <a:pt x="451771" y="273335"/>
                    </a:lnTo>
                  </a:path>
                </a:pathLst>
              </a:custGeom>
              <a:solidFill>
                <a:srgbClr val="006666"/>
              </a:solidFill>
              <a:ln w="38100" cap="rnd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2" name="楕円 371">
                <a:extLst>
                  <a:ext uri="{FF2B5EF4-FFF2-40B4-BE49-F238E27FC236}">
                    <a16:creationId xmlns:a16="http://schemas.microsoft.com/office/drawing/2014/main" id="{BDFCC18B-2A45-BBF2-7970-C60167A3793D}"/>
                  </a:ext>
                </a:extLst>
              </p:cNvPr>
              <p:cNvSpPr/>
              <p:nvPr/>
            </p:nvSpPr>
            <p:spPr bwMode="auto">
              <a:xfrm>
                <a:off x="8398581" y="4096392"/>
                <a:ext cx="117247" cy="168287"/>
              </a:xfrm>
              <a:prstGeom prst="ellipse">
                <a:avLst/>
              </a:prstGeom>
              <a:solidFill>
                <a:srgbClr val="00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3" name="楕円 372">
                <a:extLst>
                  <a:ext uri="{FF2B5EF4-FFF2-40B4-BE49-F238E27FC236}">
                    <a16:creationId xmlns:a16="http://schemas.microsoft.com/office/drawing/2014/main" id="{0ED1D32F-47A4-638B-B733-0827A8EEDEF7}"/>
                  </a:ext>
                </a:extLst>
              </p:cNvPr>
              <p:cNvSpPr/>
              <p:nvPr/>
            </p:nvSpPr>
            <p:spPr bwMode="auto">
              <a:xfrm>
                <a:off x="7925506" y="4096392"/>
                <a:ext cx="117247" cy="168287"/>
              </a:xfrm>
              <a:prstGeom prst="ellipse">
                <a:avLst/>
              </a:prstGeom>
              <a:solidFill>
                <a:srgbClr val="00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4" name="月 373">
                <a:extLst>
                  <a:ext uri="{FF2B5EF4-FFF2-40B4-BE49-F238E27FC236}">
                    <a16:creationId xmlns:a16="http://schemas.microsoft.com/office/drawing/2014/main" id="{D7326F66-73B7-B7B7-0C1D-D39CC6157165}"/>
                  </a:ext>
                </a:extLst>
              </p:cNvPr>
              <p:cNvSpPr/>
              <p:nvPr/>
            </p:nvSpPr>
            <p:spPr bwMode="auto">
              <a:xfrm rot="17100000">
                <a:off x="8412469" y="3892529"/>
                <a:ext cx="45719" cy="230535"/>
              </a:xfrm>
              <a:prstGeom prst="moon">
                <a:avLst>
                  <a:gd name="adj" fmla="val 55729"/>
                </a:avLst>
              </a:prstGeom>
              <a:solidFill>
                <a:srgbClr val="000000"/>
              </a:solidFill>
              <a:ln w="9525" cap="rnd">
                <a:solidFill>
                  <a:srgbClr val="000000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5" name="月 374">
                <a:extLst>
                  <a:ext uri="{FF2B5EF4-FFF2-40B4-BE49-F238E27FC236}">
                    <a16:creationId xmlns:a16="http://schemas.microsoft.com/office/drawing/2014/main" id="{301D5ED0-C04F-D0FD-7C9C-CE65EC53DBC7}"/>
                  </a:ext>
                </a:extLst>
              </p:cNvPr>
              <p:cNvSpPr/>
              <p:nvPr/>
            </p:nvSpPr>
            <p:spPr bwMode="auto">
              <a:xfrm rot="15300000">
                <a:off x="7974319" y="3892530"/>
                <a:ext cx="45719" cy="230535"/>
              </a:xfrm>
              <a:prstGeom prst="moon">
                <a:avLst>
                  <a:gd name="adj" fmla="val 55729"/>
                </a:avLst>
              </a:prstGeom>
              <a:solidFill>
                <a:srgbClr val="000000"/>
              </a:solidFill>
              <a:ln w="9525" cap="rnd">
                <a:solidFill>
                  <a:srgbClr val="000000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65" name="フリーフォーム: 図形 364">
              <a:extLst>
                <a:ext uri="{FF2B5EF4-FFF2-40B4-BE49-F238E27FC236}">
                  <a16:creationId xmlns:a16="http://schemas.microsoft.com/office/drawing/2014/main" id="{712A6950-8073-BEAD-C20A-D6A3DA0AEFC2}"/>
                </a:ext>
              </a:extLst>
            </p:cNvPr>
            <p:cNvSpPr/>
            <p:nvPr/>
          </p:nvSpPr>
          <p:spPr bwMode="auto">
            <a:xfrm>
              <a:off x="664932" y="3564015"/>
              <a:ext cx="1109664" cy="434576"/>
            </a:xfrm>
            <a:custGeom>
              <a:avLst/>
              <a:gdLst>
                <a:gd name="csX0" fmla="*/ 564950 w 1109664"/>
                <a:gd name="csY0" fmla="*/ 0 h 434576"/>
                <a:gd name="csX1" fmla="*/ 668621 w 1109664"/>
                <a:gd name="csY1" fmla="*/ 68718 h 434576"/>
                <a:gd name="csX2" fmla="*/ 673212 w 1109664"/>
                <a:gd name="csY2" fmla="*/ 91457 h 434576"/>
                <a:gd name="csX3" fmla="*/ 690180 w 1109664"/>
                <a:gd name="csY3" fmla="*/ 66292 h 434576"/>
                <a:gd name="csX4" fmla="*/ 769738 w 1109664"/>
                <a:gd name="csY4" fmla="*/ 33337 h 434576"/>
                <a:gd name="csX5" fmla="*/ 873409 w 1109664"/>
                <a:gd name="csY5" fmla="*/ 102055 h 434576"/>
                <a:gd name="csX6" fmla="*/ 874175 w 1109664"/>
                <a:gd name="csY6" fmla="*/ 105849 h 434576"/>
                <a:gd name="csX7" fmla="*/ 903088 w 1109664"/>
                <a:gd name="csY7" fmla="*/ 100012 h 434576"/>
                <a:gd name="csX8" fmla="*/ 1015601 w 1109664"/>
                <a:gd name="csY8" fmla="*/ 212525 h 434576"/>
                <a:gd name="csX9" fmla="*/ 1006759 w 1109664"/>
                <a:gd name="csY9" fmla="*/ 256320 h 434576"/>
                <a:gd name="csX10" fmla="*/ 1002834 w 1109664"/>
                <a:gd name="csY10" fmla="*/ 262142 h 434576"/>
                <a:gd name="csX11" fmla="*/ 1021557 w 1109664"/>
                <a:gd name="csY11" fmla="*/ 258362 h 434576"/>
                <a:gd name="csX12" fmla="*/ 1109664 w 1109664"/>
                <a:gd name="csY12" fmla="*/ 346469 h 434576"/>
                <a:gd name="csX13" fmla="*/ 1021557 w 1109664"/>
                <a:gd name="csY13" fmla="*/ 434576 h 434576"/>
                <a:gd name="csX14" fmla="*/ 933450 w 1109664"/>
                <a:gd name="csY14" fmla="*/ 346469 h 434576"/>
                <a:gd name="csX15" fmla="*/ 939251 w 1109664"/>
                <a:gd name="csY15" fmla="*/ 317737 h 434576"/>
                <a:gd name="csX16" fmla="*/ 903088 w 1109664"/>
                <a:gd name="csY16" fmla="*/ 325038 h 434576"/>
                <a:gd name="csX17" fmla="*/ 799417 w 1109664"/>
                <a:gd name="csY17" fmla="*/ 256320 h 434576"/>
                <a:gd name="csX18" fmla="*/ 798651 w 1109664"/>
                <a:gd name="csY18" fmla="*/ 252526 h 434576"/>
                <a:gd name="csX19" fmla="*/ 769738 w 1109664"/>
                <a:gd name="csY19" fmla="*/ 258363 h 434576"/>
                <a:gd name="csX20" fmla="*/ 666067 w 1109664"/>
                <a:gd name="csY20" fmla="*/ 189645 h 434576"/>
                <a:gd name="csX21" fmla="*/ 661476 w 1109664"/>
                <a:gd name="csY21" fmla="*/ 166906 h 434576"/>
                <a:gd name="csX22" fmla="*/ 644509 w 1109664"/>
                <a:gd name="csY22" fmla="*/ 192072 h 434576"/>
                <a:gd name="csX23" fmla="*/ 564950 w 1109664"/>
                <a:gd name="csY23" fmla="*/ 225026 h 434576"/>
                <a:gd name="csX24" fmla="*/ 461279 w 1109664"/>
                <a:gd name="csY24" fmla="*/ 156308 h 434576"/>
                <a:gd name="csX25" fmla="*/ 460656 w 1109664"/>
                <a:gd name="csY25" fmla="*/ 153222 h 434576"/>
                <a:gd name="csX26" fmla="*/ 459071 w 1109664"/>
                <a:gd name="csY26" fmla="*/ 161070 h 434576"/>
                <a:gd name="csX27" fmla="*/ 355400 w 1109664"/>
                <a:gd name="csY27" fmla="*/ 229788 h 434576"/>
                <a:gd name="csX28" fmla="*/ 311605 w 1109664"/>
                <a:gd name="csY28" fmla="*/ 220946 h 434576"/>
                <a:gd name="csX29" fmla="*/ 286132 w 1109664"/>
                <a:gd name="csY29" fmla="*/ 203772 h 434576"/>
                <a:gd name="csX30" fmla="*/ 286938 w 1109664"/>
                <a:gd name="csY30" fmla="*/ 207763 h 434576"/>
                <a:gd name="csX31" fmla="*/ 174425 w 1109664"/>
                <a:gd name="csY31" fmla="*/ 320276 h 434576"/>
                <a:gd name="csX32" fmla="*/ 170777 w 1109664"/>
                <a:gd name="csY32" fmla="*/ 319540 h 434576"/>
                <a:gd name="csX33" fmla="*/ 176214 w 1109664"/>
                <a:gd name="csY33" fmla="*/ 346469 h 434576"/>
                <a:gd name="csX34" fmla="*/ 88107 w 1109664"/>
                <a:gd name="csY34" fmla="*/ 434576 h 434576"/>
                <a:gd name="csX35" fmla="*/ 0 w 1109664"/>
                <a:gd name="csY35" fmla="*/ 346469 h 434576"/>
                <a:gd name="csX36" fmla="*/ 53812 w 1109664"/>
                <a:gd name="csY36" fmla="*/ 265286 h 434576"/>
                <a:gd name="csX37" fmla="*/ 76871 w 1109664"/>
                <a:gd name="csY37" fmla="*/ 260631 h 434576"/>
                <a:gd name="csX38" fmla="*/ 70754 w 1109664"/>
                <a:gd name="csY38" fmla="*/ 251558 h 434576"/>
                <a:gd name="csX39" fmla="*/ 61912 w 1109664"/>
                <a:gd name="csY39" fmla="*/ 207763 h 434576"/>
                <a:gd name="csX40" fmla="*/ 174425 w 1109664"/>
                <a:gd name="csY40" fmla="*/ 95250 h 434576"/>
                <a:gd name="csX41" fmla="*/ 218220 w 1109664"/>
                <a:gd name="csY41" fmla="*/ 104092 h 434576"/>
                <a:gd name="csX42" fmla="*/ 243693 w 1109664"/>
                <a:gd name="csY42" fmla="*/ 121266 h 434576"/>
                <a:gd name="csX43" fmla="*/ 242887 w 1109664"/>
                <a:gd name="csY43" fmla="*/ 117275 h 434576"/>
                <a:gd name="csX44" fmla="*/ 355400 w 1109664"/>
                <a:gd name="csY44" fmla="*/ 4762 h 434576"/>
                <a:gd name="csX45" fmla="*/ 459071 w 1109664"/>
                <a:gd name="csY45" fmla="*/ 73480 h 434576"/>
                <a:gd name="csX46" fmla="*/ 459694 w 1109664"/>
                <a:gd name="csY46" fmla="*/ 76567 h 434576"/>
                <a:gd name="csX47" fmla="*/ 461279 w 1109664"/>
                <a:gd name="csY47" fmla="*/ 68718 h 434576"/>
                <a:gd name="csX48" fmla="*/ 564950 w 1109664"/>
                <a:gd name="csY48" fmla="*/ 0 h 4345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</a:cxnLst>
              <a:rect l="l" t="t" r="r" b="b"/>
              <a:pathLst>
                <a:path w="1109664" h="434576">
                  <a:moveTo>
                    <a:pt x="564950" y="0"/>
                  </a:moveTo>
                  <a:cubicBezTo>
                    <a:pt x="611554" y="0"/>
                    <a:pt x="651541" y="28336"/>
                    <a:pt x="668621" y="68718"/>
                  </a:cubicBezTo>
                  <a:lnTo>
                    <a:pt x="673212" y="91457"/>
                  </a:lnTo>
                  <a:lnTo>
                    <a:pt x="690180" y="66292"/>
                  </a:lnTo>
                  <a:cubicBezTo>
                    <a:pt x="710540" y="45931"/>
                    <a:pt x="738669" y="33337"/>
                    <a:pt x="769738" y="33337"/>
                  </a:cubicBezTo>
                  <a:cubicBezTo>
                    <a:pt x="816342" y="33337"/>
                    <a:pt x="856329" y="61673"/>
                    <a:pt x="873409" y="102055"/>
                  </a:cubicBezTo>
                  <a:lnTo>
                    <a:pt x="874175" y="105849"/>
                  </a:lnTo>
                  <a:lnTo>
                    <a:pt x="903088" y="100012"/>
                  </a:lnTo>
                  <a:cubicBezTo>
                    <a:pt x="965227" y="100012"/>
                    <a:pt x="1015601" y="150386"/>
                    <a:pt x="1015601" y="212525"/>
                  </a:cubicBezTo>
                  <a:cubicBezTo>
                    <a:pt x="1015601" y="228060"/>
                    <a:pt x="1012453" y="242859"/>
                    <a:pt x="1006759" y="256320"/>
                  </a:cubicBezTo>
                  <a:lnTo>
                    <a:pt x="1002834" y="262142"/>
                  </a:lnTo>
                  <a:lnTo>
                    <a:pt x="1021557" y="258362"/>
                  </a:lnTo>
                  <a:cubicBezTo>
                    <a:pt x="1070217" y="258362"/>
                    <a:pt x="1109664" y="297809"/>
                    <a:pt x="1109664" y="346469"/>
                  </a:cubicBezTo>
                  <a:cubicBezTo>
                    <a:pt x="1109664" y="395129"/>
                    <a:pt x="1070217" y="434576"/>
                    <a:pt x="1021557" y="434576"/>
                  </a:cubicBezTo>
                  <a:cubicBezTo>
                    <a:pt x="972897" y="434576"/>
                    <a:pt x="933450" y="395129"/>
                    <a:pt x="933450" y="346469"/>
                  </a:cubicBezTo>
                  <a:lnTo>
                    <a:pt x="939251" y="317737"/>
                  </a:lnTo>
                  <a:lnTo>
                    <a:pt x="903088" y="325038"/>
                  </a:lnTo>
                  <a:cubicBezTo>
                    <a:pt x="856484" y="325038"/>
                    <a:pt x="816497" y="296703"/>
                    <a:pt x="799417" y="256320"/>
                  </a:cubicBezTo>
                  <a:lnTo>
                    <a:pt x="798651" y="252526"/>
                  </a:lnTo>
                  <a:lnTo>
                    <a:pt x="769738" y="258363"/>
                  </a:lnTo>
                  <a:cubicBezTo>
                    <a:pt x="723134" y="258363"/>
                    <a:pt x="683147" y="230028"/>
                    <a:pt x="666067" y="189645"/>
                  </a:cubicBezTo>
                  <a:lnTo>
                    <a:pt x="661476" y="166906"/>
                  </a:lnTo>
                  <a:lnTo>
                    <a:pt x="644509" y="192072"/>
                  </a:lnTo>
                  <a:cubicBezTo>
                    <a:pt x="624148" y="212433"/>
                    <a:pt x="596020" y="225026"/>
                    <a:pt x="564950" y="225026"/>
                  </a:cubicBezTo>
                  <a:cubicBezTo>
                    <a:pt x="518346" y="225026"/>
                    <a:pt x="478359" y="196691"/>
                    <a:pt x="461279" y="156308"/>
                  </a:cubicBezTo>
                  <a:lnTo>
                    <a:pt x="460656" y="153222"/>
                  </a:lnTo>
                  <a:lnTo>
                    <a:pt x="459071" y="161070"/>
                  </a:lnTo>
                  <a:cubicBezTo>
                    <a:pt x="441991" y="201453"/>
                    <a:pt x="402004" y="229788"/>
                    <a:pt x="355400" y="229788"/>
                  </a:cubicBezTo>
                  <a:cubicBezTo>
                    <a:pt x="339865" y="229788"/>
                    <a:pt x="325066" y="226640"/>
                    <a:pt x="311605" y="220946"/>
                  </a:cubicBezTo>
                  <a:lnTo>
                    <a:pt x="286132" y="203772"/>
                  </a:lnTo>
                  <a:lnTo>
                    <a:pt x="286938" y="207763"/>
                  </a:lnTo>
                  <a:cubicBezTo>
                    <a:pt x="286938" y="269902"/>
                    <a:pt x="236564" y="320276"/>
                    <a:pt x="174425" y="320276"/>
                  </a:cubicBezTo>
                  <a:lnTo>
                    <a:pt x="170777" y="319540"/>
                  </a:lnTo>
                  <a:lnTo>
                    <a:pt x="176214" y="346469"/>
                  </a:lnTo>
                  <a:cubicBezTo>
                    <a:pt x="176214" y="395129"/>
                    <a:pt x="136767" y="434576"/>
                    <a:pt x="88107" y="434576"/>
                  </a:cubicBezTo>
                  <a:cubicBezTo>
                    <a:pt x="39447" y="434576"/>
                    <a:pt x="0" y="395129"/>
                    <a:pt x="0" y="346469"/>
                  </a:cubicBezTo>
                  <a:cubicBezTo>
                    <a:pt x="0" y="309974"/>
                    <a:pt x="22189" y="278661"/>
                    <a:pt x="53812" y="265286"/>
                  </a:cubicBezTo>
                  <a:lnTo>
                    <a:pt x="76871" y="260631"/>
                  </a:lnTo>
                  <a:lnTo>
                    <a:pt x="70754" y="251558"/>
                  </a:lnTo>
                  <a:cubicBezTo>
                    <a:pt x="65060" y="238097"/>
                    <a:pt x="61912" y="223298"/>
                    <a:pt x="61912" y="207763"/>
                  </a:cubicBezTo>
                  <a:cubicBezTo>
                    <a:pt x="61912" y="145624"/>
                    <a:pt x="112286" y="95250"/>
                    <a:pt x="174425" y="95250"/>
                  </a:cubicBezTo>
                  <a:cubicBezTo>
                    <a:pt x="189960" y="95250"/>
                    <a:pt x="204759" y="98399"/>
                    <a:pt x="218220" y="104092"/>
                  </a:cubicBezTo>
                  <a:lnTo>
                    <a:pt x="243693" y="121266"/>
                  </a:lnTo>
                  <a:lnTo>
                    <a:pt x="242887" y="117275"/>
                  </a:lnTo>
                  <a:cubicBezTo>
                    <a:pt x="242887" y="55136"/>
                    <a:pt x="293261" y="4762"/>
                    <a:pt x="355400" y="4762"/>
                  </a:cubicBezTo>
                  <a:cubicBezTo>
                    <a:pt x="402004" y="4762"/>
                    <a:pt x="441991" y="33098"/>
                    <a:pt x="459071" y="73480"/>
                  </a:cubicBezTo>
                  <a:lnTo>
                    <a:pt x="459694" y="76567"/>
                  </a:lnTo>
                  <a:lnTo>
                    <a:pt x="461279" y="68718"/>
                  </a:lnTo>
                  <a:cubicBezTo>
                    <a:pt x="478359" y="28336"/>
                    <a:pt x="518346" y="0"/>
                    <a:pt x="564950" y="0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82" name="グループ化 381">
            <a:extLst>
              <a:ext uri="{FF2B5EF4-FFF2-40B4-BE49-F238E27FC236}">
                <a16:creationId xmlns:a16="http://schemas.microsoft.com/office/drawing/2014/main" id="{22DB85DF-9C9C-C6F2-AC04-615A8D50F9A0}"/>
              </a:ext>
            </a:extLst>
          </p:cNvPr>
          <p:cNvGrpSpPr/>
          <p:nvPr/>
        </p:nvGrpSpPr>
        <p:grpSpPr>
          <a:xfrm>
            <a:off x="1406767" y="907408"/>
            <a:ext cx="1232328" cy="2605862"/>
            <a:chOff x="2829601" y="6489340"/>
            <a:chExt cx="1232328" cy="2605862"/>
          </a:xfrm>
        </p:grpSpPr>
        <p:grpSp>
          <p:nvGrpSpPr>
            <p:cNvPr id="383" name="グループ化 382">
              <a:extLst>
                <a:ext uri="{FF2B5EF4-FFF2-40B4-BE49-F238E27FC236}">
                  <a16:creationId xmlns:a16="http://schemas.microsoft.com/office/drawing/2014/main" id="{4FBA8949-B071-B4E0-A958-EB3E4FC68417}"/>
                </a:ext>
              </a:extLst>
            </p:cNvPr>
            <p:cNvGrpSpPr/>
            <p:nvPr/>
          </p:nvGrpSpPr>
          <p:grpSpPr>
            <a:xfrm>
              <a:off x="2829601" y="6489340"/>
              <a:ext cx="1232328" cy="2605862"/>
              <a:chOff x="2555468" y="1945656"/>
              <a:chExt cx="1197382" cy="2487866"/>
            </a:xfrm>
          </p:grpSpPr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2BE80DBB-87ED-FD03-493B-E13BB038D76D}"/>
                  </a:ext>
                </a:extLst>
              </p:cNvPr>
              <p:cNvSpPr/>
              <p:nvPr/>
            </p:nvSpPr>
            <p:spPr bwMode="auto">
              <a:xfrm>
                <a:off x="2646605" y="4134794"/>
                <a:ext cx="456834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rgbClr val="9933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4" name="フリーフォーム: 図形 393">
                <a:extLst>
                  <a:ext uri="{FF2B5EF4-FFF2-40B4-BE49-F238E27FC236}">
                    <a16:creationId xmlns:a16="http://schemas.microsoft.com/office/drawing/2014/main" id="{48B5BA1D-D3EC-CF2F-CDA4-C73B0C756074}"/>
                  </a:ext>
                </a:extLst>
              </p:cNvPr>
              <p:cNvSpPr/>
              <p:nvPr/>
            </p:nvSpPr>
            <p:spPr bwMode="auto">
              <a:xfrm flipH="1">
                <a:off x="3213467" y="4134794"/>
                <a:ext cx="456832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rgbClr val="9933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94B70B91-CB39-49C5-4178-A9CC6A9FC25A}"/>
                  </a:ext>
                </a:extLst>
              </p:cNvPr>
              <p:cNvSpPr/>
              <p:nvPr/>
            </p:nvSpPr>
            <p:spPr bwMode="auto">
              <a:xfrm rot="10800000">
                <a:off x="2763177" y="3744034"/>
                <a:ext cx="780726" cy="442421"/>
              </a:xfrm>
              <a:custGeom>
                <a:avLst/>
                <a:gdLst>
                  <a:gd name="connsiteX0" fmla="*/ 809300 w 809300"/>
                  <a:gd name="connsiteY0" fmla="*/ 435225 h 435225"/>
                  <a:gd name="connsiteX1" fmla="*/ 0 w 809300"/>
                  <a:gd name="connsiteY1" fmla="*/ 435225 h 435225"/>
                  <a:gd name="connsiteX2" fmla="*/ 76156 w 809300"/>
                  <a:gd name="connsiteY2" fmla="*/ 0 h 435225"/>
                  <a:gd name="connsiteX3" fmla="*/ 368300 w 809300"/>
                  <a:gd name="connsiteY3" fmla="*/ 0 h 435225"/>
                  <a:gd name="connsiteX4" fmla="*/ 368300 w 809300"/>
                  <a:gd name="connsiteY4" fmla="*/ 290875 h 435225"/>
                  <a:gd name="connsiteX5" fmla="*/ 389163 w 809300"/>
                  <a:gd name="connsiteY5" fmla="*/ 311738 h 435225"/>
                  <a:gd name="connsiteX6" fmla="*/ 418459 w 809300"/>
                  <a:gd name="connsiteY6" fmla="*/ 311738 h 435225"/>
                  <a:gd name="connsiteX7" fmla="*/ 439322 w 809300"/>
                  <a:gd name="connsiteY7" fmla="*/ 290875 h 435225"/>
                  <a:gd name="connsiteX8" fmla="*/ 439322 w 809300"/>
                  <a:gd name="connsiteY8" fmla="*/ 0 h 435225"/>
                  <a:gd name="connsiteX9" fmla="*/ 733144 w 809300"/>
                  <a:gd name="connsiteY9" fmla="*/ 0 h 43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9300" h="435225">
                    <a:moveTo>
                      <a:pt x="809300" y="435225"/>
                    </a:moveTo>
                    <a:lnTo>
                      <a:pt x="0" y="435225"/>
                    </a:lnTo>
                    <a:lnTo>
                      <a:pt x="76156" y="0"/>
                    </a:lnTo>
                    <a:lnTo>
                      <a:pt x="368300" y="0"/>
                    </a:lnTo>
                    <a:lnTo>
                      <a:pt x="368300" y="290875"/>
                    </a:lnTo>
                    <a:cubicBezTo>
                      <a:pt x="368300" y="302397"/>
                      <a:pt x="377641" y="311738"/>
                      <a:pt x="389163" y="311738"/>
                    </a:cubicBezTo>
                    <a:lnTo>
                      <a:pt x="418459" y="311738"/>
                    </a:lnTo>
                    <a:cubicBezTo>
                      <a:pt x="429981" y="311738"/>
                      <a:pt x="439322" y="302397"/>
                      <a:pt x="439322" y="290875"/>
                    </a:cubicBezTo>
                    <a:lnTo>
                      <a:pt x="439322" y="0"/>
                    </a:lnTo>
                    <a:lnTo>
                      <a:pt x="733144" y="0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6" name="四角形: 上の 2 つの角を丸める 395">
                <a:extLst>
                  <a:ext uri="{FF2B5EF4-FFF2-40B4-BE49-F238E27FC236}">
                    <a16:creationId xmlns:a16="http://schemas.microsoft.com/office/drawing/2014/main" id="{6A31FAD0-3532-359B-160B-B1884980AFBC}"/>
                  </a:ext>
                </a:extLst>
              </p:cNvPr>
              <p:cNvSpPr/>
              <p:nvPr/>
            </p:nvSpPr>
            <p:spPr bwMode="auto">
              <a:xfrm>
                <a:off x="2729328" y="2984501"/>
                <a:ext cx="845722" cy="802088"/>
              </a:xfrm>
              <a:prstGeom prst="round2SameRect">
                <a:avLst>
                  <a:gd name="adj1" fmla="val 29376"/>
                  <a:gd name="adj2" fmla="val 0"/>
                </a:avLst>
              </a:prstGeom>
              <a:solidFill>
                <a:srgbClr val="00206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7" name="二等辺三角形 396">
                <a:extLst>
                  <a:ext uri="{FF2B5EF4-FFF2-40B4-BE49-F238E27FC236}">
                    <a16:creationId xmlns:a16="http://schemas.microsoft.com/office/drawing/2014/main" id="{BBB593AB-8E75-A837-E85D-3FCACB51790E}"/>
                  </a:ext>
                </a:extLst>
              </p:cNvPr>
              <p:cNvSpPr/>
              <p:nvPr/>
            </p:nvSpPr>
            <p:spPr bwMode="auto">
              <a:xfrm rot="10800000">
                <a:off x="2994585" y="2976570"/>
                <a:ext cx="302410" cy="578365"/>
              </a:xfrm>
              <a:prstGeom prst="triangle">
                <a:avLst/>
              </a:prstGeom>
              <a:solidFill>
                <a:srgbClr val="FFFFFF">
                  <a:lumMod val="9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70E0DE4A-3C08-6261-DE5D-F79F34100B52}"/>
                  </a:ext>
                </a:extLst>
              </p:cNvPr>
              <p:cNvSpPr/>
              <p:nvPr/>
            </p:nvSpPr>
            <p:spPr bwMode="auto">
              <a:xfrm rot="10800000">
                <a:off x="3081908" y="3048754"/>
                <a:ext cx="127764" cy="506182"/>
              </a:xfrm>
              <a:custGeom>
                <a:avLst/>
                <a:gdLst>
                  <a:gd name="connsiteX0" fmla="*/ 63882 w 127764"/>
                  <a:gd name="connsiteY0" fmla="*/ 506182 h 506182"/>
                  <a:gd name="connsiteX1" fmla="*/ 0 w 127764"/>
                  <a:gd name="connsiteY1" fmla="*/ 244351 h 506182"/>
                  <a:gd name="connsiteX2" fmla="*/ 63882 w 127764"/>
                  <a:gd name="connsiteY2" fmla="*/ 0 h 506182"/>
                  <a:gd name="connsiteX3" fmla="*/ 127764 w 127764"/>
                  <a:gd name="connsiteY3" fmla="*/ 244351 h 50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7764" h="506182">
                    <a:moveTo>
                      <a:pt x="63882" y="506182"/>
                    </a:moveTo>
                    <a:lnTo>
                      <a:pt x="0" y="244351"/>
                    </a:lnTo>
                    <a:lnTo>
                      <a:pt x="63882" y="0"/>
                    </a:lnTo>
                    <a:lnTo>
                      <a:pt x="127764" y="244351"/>
                    </a:ln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9" name="台形 398">
                <a:extLst>
                  <a:ext uri="{FF2B5EF4-FFF2-40B4-BE49-F238E27FC236}">
                    <a16:creationId xmlns:a16="http://schemas.microsoft.com/office/drawing/2014/main" id="{C8CA72DE-4ADE-D4F4-0BE6-E28FBA7471E3}"/>
                  </a:ext>
                </a:extLst>
              </p:cNvPr>
              <p:cNvSpPr/>
              <p:nvPr/>
            </p:nvSpPr>
            <p:spPr bwMode="auto">
              <a:xfrm rot="10800000">
                <a:off x="3082978" y="3026298"/>
                <a:ext cx="127291" cy="125184"/>
              </a:xfrm>
              <a:prstGeom prst="trapezoid">
                <a:avLst/>
              </a:prstGeom>
              <a:solidFill>
                <a:srgbClr val="C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0" name="フリーフォーム: 図形 399">
                <a:extLst>
                  <a:ext uri="{FF2B5EF4-FFF2-40B4-BE49-F238E27FC236}">
                    <a16:creationId xmlns:a16="http://schemas.microsoft.com/office/drawing/2014/main" id="{B47C9FB2-9213-A6D4-856B-54F31BBD0709}"/>
                  </a:ext>
                </a:extLst>
              </p:cNvPr>
              <p:cNvSpPr/>
              <p:nvPr/>
            </p:nvSpPr>
            <p:spPr bwMode="auto">
              <a:xfrm>
                <a:off x="2593567" y="1945656"/>
                <a:ext cx="1121184" cy="816273"/>
              </a:xfrm>
              <a:custGeom>
                <a:avLst/>
                <a:gdLst>
                  <a:gd name="connsiteX0" fmla="*/ 560592 w 1121184"/>
                  <a:gd name="connsiteY0" fmla="*/ 0 h 643341"/>
                  <a:gd name="connsiteX1" fmla="*/ 1121184 w 1121184"/>
                  <a:gd name="connsiteY1" fmla="*/ 483193 h 643341"/>
                  <a:gd name="connsiteX2" fmla="*/ 1112293 w 1121184"/>
                  <a:gd name="connsiteY2" fmla="*/ 559213 h 643341"/>
                  <a:gd name="connsiteX3" fmla="*/ 1108346 w 1121184"/>
                  <a:gd name="connsiteY3" fmla="*/ 560819 h 643341"/>
                  <a:gd name="connsiteX4" fmla="*/ 560592 w 1121184"/>
                  <a:gd name="connsiteY4" fmla="*/ 643341 h 643341"/>
                  <a:gd name="connsiteX5" fmla="*/ 12838 w 1121184"/>
                  <a:gd name="connsiteY5" fmla="*/ 560819 h 643341"/>
                  <a:gd name="connsiteX6" fmla="*/ 8891 w 1121184"/>
                  <a:gd name="connsiteY6" fmla="*/ 559213 h 643341"/>
                  <a:gd name="connsiteX7" fmla="*/ 0 w 1121184"/>
                  <a:gd name="connsiteY7" fmla="*/ 483193 h 643341"/>
                  <a:gd name="connsiteX8" fmla="*/ 560592 w 1121184"/>
                  <a:gd name="connsiteY8" fmla="*/ 0 h 64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1184" h="643341">
                    <a:moveTo>
                      <a:pt x="560592" y="0"/>
                    </a:moveTo>
                    <a:cubicBezTo>
                      <a:pt x="870198" y="0"/>
                      <a:pt x="1121184" y="216333"/>
                      <a:pt x="1121184" y="483193"/>
                    </a:cubicBezTo>
                    <a:lnTo>
                      <a:pt x="1112293" y="559213"/>
                    </a:lnTo>
                    <a:lnTo>
                      <a:pt x="1108346" y="560819"/>
                    </a:lnTo>
                    <a:cubicBezTo>
                      <a:pt x="951987" y="612919"/>
                      <a:pt x="763493" y="643341"/>
                      <a:pt x="560592" y="643341"/>
                    </a:cubicBezTo>
                    <a:cubicBezTo>
                      <a:pt x="357692" y="643341"/>
                      <a:pt x="169197" y="612919"/>
                      <a:pt x="12838" y="560819"/>
                    </a:cubicBezTo>
                    <a:lnTo>
                      <a:pt x="8891" y="559213"/>
                    </a:lnTo>
                    <a:lnTo>
                      <a:pt x="0" y="483193"/>
                    </a:lnTo>
                    <a:cubicBezTo>
                      <a:pt x="0" y="216333"/>
                      <a:pt x="250986" y="0"/>
                      <a:pt x="56059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1" name="楕円 400">
                <a:extLst>
                  <a:ext uri="{FF2B5EF4-FFF2-40B4-BE49-F238E27FC236}">
                    <a16:creationId xmlns:a16="http://schemas.microsoft.com/office/drawing/2014/main" id="{E9468CE4-8752-FDD9-B332-B1EDEA30F75E}"/>
                  </a:ext>
                </a:extLst>
              </p:cNvPr>
              <p:cNvSpPr/>
              <p:nvPr/>
            </p:nvSpPr>
            <p:spPr bwMode="auto">
              <a:xfrm rot="20700000">
                <a:off x="2555468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2" name="楕円 401">
                <a:extLst>
                  <a:ext uri="{FF2B5EF4-FFF2-40B4-BE49-F238E27FC236}">
                    <a16:creationId xmlns:a16="http://schemas.microsoft.com/office/drawing/2014/main" id="{93BF0F2E-6673-29BE-15DF-46CD92529057}"/>
                  </a:ext>
                </a:extLst>
              </p:cNvPr>
              <p:cNvSpPr/>
              <p:nvPr/>
            </p:nvSpPr>
            <p:spPr bwMode="auto">
              <a:xfrm rot="900000" flipH="1">
                <a:off x="3466853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3" name="楕円 402">
                <a:extLst>
                  <a:ext uri="{FF2B5EF4-FFF2-40B4-BE49-F238E27FC236}">
                    <a16:creationId xmlns:a16="http://schemas.microsoft.com/office/drawing/2014/main" id="{82154706-1F22-01CC-96D5-45B3A163DBBF}"/>
                  </a:ext>
                </a:extLst>
              </p:cNvPr>
              <p:cNvSpPr/>
              <p:nvPr/>
            </p:nvSpPr>
            <p:spPr bwMode="auto">
              <a:xfrm>
                <a:off x="2670965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4" name="フリーフォーム: 図形 403">
                <a:extLst>
                  <a:ext uri="{FF2B5EF4-FFF2-40B4-BE49-F238E27FC236}">
                    <a16:creationId xmlns:a16="http://schemas.microsoft.com/office/drawing/2014/main" id="{DC7D622F-F676-8C00-9A14-C54104D9D3FB}"/>
                  </a:ext>
                </a:extLst>
              </p:cNvPr>
              <p:cNvSpPr/>
              <p:nvPr/>
            </p:nvSpPr>
            <p:spPr bwMode="auto">
              <a:xfrm>
                <a:off x="2723670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F189A7BC-A562-2CD7-993C-154D7105E19F}"/>
                  </a:ext>
                </a:extLst>
              </p:cNvPr>
              <p:cNvSpPr/>
              <p:nvPr/>
            </p:nvSpPr>
            <p:spPr bwMode="auto">
              <a:xfrm>
                <a:off x="3223124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6" name="楕円 405">
                <a:extLst>
                  <a:ext uri="{FF2B5EF4-FFF2-40B4-BE49-F238E27FC236}">
                    <a16:creationId xmlns:a16="http://schemas.microsoft.com/office/drawing/2014/main" id="{95166C62-FA57-AD53-ECDF-2E558F4D88C3}"/>
                  </a:ext>
                </a:extLst>
              </p:cNvPr>
              <p:cNvSpPr/>
              <p:nvPr/>
            </p:nvSpPr>
            <p:spPr bwMode="auto">
              <a:xfrm>
                <a:off x="2855987" y="2473448"/>
                <a:ext cx="86862" cy="86862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7" name="楕円 406">
                <a:extLst>
                  <a:ext uri="{FF2B5EF4-FFF2-40B4-BE49-F238E27FC236}">
                    <a16:creationId xmlns:a16="http://schemas.microsoft.com/office/drawing/2014/main" id="{034F9FC0-73AC-8A7C-D9AD-C514EFB8F8BA}"/>
                  </a:ext>
                </a:extLst>
              </p:cNvPr>
              <p:cNvSpPr/>
              <p:nvPr/>
            </p:nvSpPr>
            <p:spPr bwMode="auto">
              <a:xfrm>
                <a:off x="3359784" y="2473448"/>
                <a:ext cx="86862" cy="86862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8" name="二等辺三角形 71">
                <a:extLst>
                  <a:ext uri="{FF2B5EF4-FFF2-40B4-BE49-F238E27FC236}">
                    <a16:creationId xmlns:a16="http://schemas.microsoft.com/office/drawing/2014/main" id="{DF972AAB-ADBA-518E-839E-83EBA6C93719}"/>
                  </a:ext>
                </a:extLst>
              </p:cNvPr>
              <p:cNvSpPr/>
              <p:nvPr/>
            </p:nvSpPr>
            <p:spPr bwMode="auto">
              <a:xfrm rot="16200000">
                <a:off x="2971648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9" name="フリーフォーム: 図形 408">
                <a:extLst>
                  <a:ext uri="{FF2B5EF4-FFF2-40B4-BE49-F238E27FC236}">
                    <a16:creationId xmlns:a16="http://schemas.microsoft.com/office/drawing/2014/main" id="{1C79EE8B-BF15-DC6B-FF7E-351AC8D97145}"/>
                  </a:ext>
                </a:extLst>
              </p:cNvPr>
              <p:cNvSpPr/>
              <p:nvPr/>
            </p:nvSpPr>
            <p:spPr bwMode="auto">
              <a:xfrm rot="10800000">
                <a:off x="2970112" y="2804999"/>
                <a:ext cx="374450" cy="79767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0" name="楕円 409">
                <a:extLst>
                  <a:ext uri="{FF2B5EF4-FFF2-40B4-BE49-F238E27FC236}">
                    <a16:creationId xmlns:a16="http://schemas.microsoft.com/office/drawing/2014/main" id="{E9CF64AF-1CA3-B04D-E431-23D38025B6F4}"/>
                  </a:ext>
                </a:extLst>
              </p:cNvPr>
              <p:cNvSpPr/>
              <p:nvPr/>
            </p:nvSpPr>
            <p:spPr bwMode="auto">
              <a:xfrm rot="20700000">
                <a:off x="2668613" y="2088452"/>
                <a:ext cx="726726" cy="236539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A04752DE-CF93-F6DE-7C72-3CD589488C56}"/>
                  </a:ext>
                </a:extLst>
              </p:cNvPr>
              <p:cNvSpPr/>
              <p:nvPr/>
            </p:nvSpPr>
            <p:spPr bwMode="auto">
              <a:xfrm>
                <a:off x="2847975" y="3045619"/>
                <a:ext cx="233363" cy="483394"/>
              </a:xfrm>
              <a:custGeom>
                <a:avLst/>
                <a:gdLst>
                  <a:gd name="connsiteX0" fmla="*/ 76200 w 250032"/>
                  <a:gd name="connsiteY0" fmla="*/ 0 h 483394"/>
                  <a:gd name="connsiteX1" fmla="*/ 0 w 250032"/>
                  <a:gd name="connsiteY1" fmla="*/ 66675 h 483394"/>
                  <a:gd name="connsiteX2" fmla="*/ 145257 w 250032"/>
                  <a:gd name="connsiteY2" fmla="*/ 140494 h 483394"/>
                  <a:gd name="connsiteX3" fmla="*/ 85725 w 250032"/>
                  <a:gd name="connsiteY3" fmla="*/ 245269 h 483394"/>
                  <a:gd name="connsiteX4" fmla="*/ 250032 w 250032"/>
                  <a:gd name="connsiteY4" fmla="*/ 483394 h 483394"/>
                  <a:gd name="connsiteX0" fmla="*/ 59531 w 233363"/>
                  <a:gd name="connsiteY0" fmla="*/ 0 h 483394"/>
                  <a:gd name="connsiteX1" fmla="*/ 0 w 233363"/>
                  <a:gd name="connsiteY1" fmla="*/ 145256 h 483394"/>
                  <a:gd name="connsiteX2" fmla="*/ 128588 w 233363"/>
                  <a:gd name="connsiteY2" fmla="*/ 140494 h 483394"/>
                  <a:gd name="connsiteX3" fmla="*/ 69056 w 233363"/>
                  <a:gd name="connsiteY3" fmla="*/ 245269 h 483394"/>
                  <a:gd name="connsiteX4" fmla="*/ 233363 w 233363"/>
                  <a:gd name="connsiteY4" fmla="*/ 483394 h 483394"/>
                  <a:gd name="connsiteX0" fmla="*/ 59531 w 233363"/>
                  <a:gd name="connsiteY0" fmla="*/ 0 h 483394"/>
                  <a:gd name="connsiteX1" fmla="*/ 0 w 233363"/>
                  <a:gd name="connsiteY1" fmla="*/ 145256 h 483394"/>
                  <a:gd name="connsiteX2" fmla="*/ 128588 w 233363"/>
                  <a:gd name="connsiteY2" fmla="*/ 140494 h 483394"/>
                  <a:gd name="connsiteX3" fmla="*/ 30956 w 233363"/>
                  <a:gd name="connsiteY3" fmla="*/ 211932 h 483394"/>
                  <a:gd name="connsiteX4" fmla="*/ 233363 w 233363"/>
                  <a:gd name="connsiteY4" fmla="*/ 483394 h 483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363" h="483394">
                    <a:moveTo>
                      <a:pt x="59531" y="0"/>
                    </a:moveTo>
                    <a:lnTo>
                      <a:pt x="0" y="145256"/>
                    </a:lnTo>
                    <a:lnTo>
                      <a:pt x="128588" y="140494"/>
                    </a:lnTo>
                    <a:lnTo>
                      <a:pt x="30956" y="211932"/>
                    </a:lnTo>
                    <a:lnTo>
                      <a:pt x="233363" y="483394"/>
                    </a:lnTo>
                  </a:path>
                </a:pathLst>
              </a:custGeom>
              <a:solidFill>
                <a:srgbClr val="00206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2" name="フリーフォーム: 図形 411">
                <a:extLst>
                  <a:ext uri="{FF2B5EF4-FFF2-40B4-BE49-F238E27FC236}">
                    <a16:creationId xmlns:a16="http://schemas.microsoft.com/office/drawing/2014/main" id="{CB3342F3-3CC8-3C3C-58E8-84666504B2A7}"/>
                  </a:ext>
                </a:extLst>
              </p:cNvPr>
              <p:cNvSpPr/>
              <p:nvPr/>
            </p:nvSpPr>
            <p:spPr bwMode="auto">
              <a:xfrm flipH="1">
                <a:off x="3221831" y="3045619"/>
                <a:ext cx="233363" cy="483394"/>
              </a:xfrm>
              <a:custGeom>
                <a:avLst/>
                <a:gdLst>
                  <a:gd name="connsiteX0" fmla="*/ 76200 w 250032"/>
                  <a:gd name="connsiteY0" fmla="*/ 0 h 483394"/>
                  <a:gd name="connsiteX1" fmla="*/ 0 w 250032"/>
                  <a:gd name="connsiteY1" fmla="*/ 66675 h 483394"/>
                  <a:gd name="connsiteX2" fmla="*/ 145257 w 250032"/>
                  <a:gd name="connsiteY2" fmla="*/ 140494 h 483394"/>
                  <a:gd name="connsiteX3" fmla="*/ 85725 w 250032"/>
                  <a:gd name="connsiteY3" fmla="*/ 245269 h 483394"/>
                  <a:gd name="connsiteX4" fmla="*/ 250032 w 250032"/>
                  <a:gd name="connsiteY4" fmla="*/ 483394 h 483394"/>
                  <a:gd name="connsiteX0" fmla="*/ 59531 w 233363"/>
                  <a:gd name="connsiteY0" fmla="*/ 0 h 483394"/>
                  <a:gd name="connsiteX1" fmla="*/ 0 w 233363"/>
                  <a:gd name="connsiteY1" fmla="*/ 145256 h 483394"/>
                  <a:gd name="connsiteX2" fmla="*/ 128588 w 233363"/>
                  <a:gd name="connsiteY2" fmla="*/ 140494 h 483394"/>
                  <a:gd name="connsiteX3" fmla="*/ 69056 w 233363"/>
                  <a:gd name="connsiteY3" fmla="*/ 245269 h 483394"/>
                  <a:gd name="connsiteX4" fmla="*/ 233363 w 233363"/>
                  <a:gd name="connsiteY4" fmla="*/ 483394 h 483394"/>
                  <a:gd name="connsiteX0" fmla="*/ 59531 w 233363"/>
                  <a:gd name="connsiteY0" fmla="*/ 0 h 483394"/>
                  <a:gd name="connsiteX1" fmla="*/ 0 w 233363"/>
                  <a:gd name="connsiteY1" fmla="*/ 145256 h 483394"/>
                  <a:gd name="connsiteX2" fmla="*/ 128588 w 233363"/>
                  <a:gd name="connsiteY2" fmla="*/ 140494 h 483394"/>
                  <a:gd name="connsiteX3" fmla="*/ 30956 w 233363"/>
                  <a:gd name="connsiteY3" fmla="*/ 211932 h 483394"/>
                  <a:gd name="connsiteX4" fmla="*/ 233363 w 233363"/>
                  <a:gd name="connsiteY4" fmla="*/ 483394 h 483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363" h="483394">
                    <a:moveTo>
                      <a:pt x="59531" y="0"/>
                    </a:moveTo>
                    <a:lnTo>
                      <a:pt x="0" y="145256"/>
                    </a:lnTo>
                    <a:lnTo>
                      <a:pt x="128588" y="140494"/>
                    </a:lnTo>
                    <a:lnTo>
                      <a:pt x="30956" y="211932"/>
                    </a:lnTo>
                    <a:lnTo>
                      <a:pt x="233363" y="483394"/>
                    </a:lnTo>
                  </a:path>
                </a:pathLst>
              </a:custGeom>
              <a:solidFill>
                <a:srgbClr val="00206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84" name="グループ化 383">
              <a:extLst>
                <a:ext uri="{FF2B5EF4-FFF2-40B4-BE49-F238E27FC236}">
                  <a16:creationId xmlns:a16="http://schemas.microsoft.com/office/drawing/2014/main" id="{7ADC767F-2662-6100-4E5F-7E05F900BB27}"/>
                </a:ext>
              </a:extLst>
            </p:cNvPr>
            <p:cNvGrpSpPr/>
            <p:nvPr/>
          </p:nvGrpSpPr>
          <p:grpSpPr>
            <a:xfrm>
              <a:off x="2967419" y="7377258"/>
              <a:ext cx="467483" cy="871660"/>
              <a:chOff x="6694867" y="7154369"/>
              <a:chExt cx="414373" cy="772632"/>
            </a:xfrm>
          </p:grpSpPr>
          <p:sp>
            <p:nvSpPr>
              <p:cNvPr id="390" name="四角形: 上の 2 つの角を丸める 130">
                <a:extLst>
                  <a:ext uri="{FF2B5EF4-FFF2-40B4-BE49-F238E27FC236}">
                    <a16:creationId xmlns:a16="http://schemas.microsoft.com/office/drawing/2014/main" id="{09D59BE9-BC35-6F0C-6C75-534EFF4F57BB}"/>
                  </a:ext>
                </a:extLst>
              </p:cNvPr>
              <p:cNvSpPr/>
              <p:nvPr/>
            </p:nvSpPr>
            <p:spPr bwMode="auto">
              <a:xfrm rot="756956">
                <a:off x="6694867" y="7517986"/>
                <a:ext cx="206850" cy="387931"/>
              </a:xfrm>
              <a:custGeom>
                <a:avLst/>
                <a:gdLst>
                  <a:gd name="csX0" fmla="*/ 0 w 206850"/>
                  <a:gd name="csY0" fmla="*/ 0 h 387931"/>
                  <a:gd name="csX1" fmla="*/ 206850 w 206850"/>
                  <a:gd name="csY1" fmla="*/ 0 h 387931"/>
                  <a:gd name="csX2" fmla="*/ 206850 w 206850"/>
                  <a:gd name="csY2" fmla="*/ 0 h 387931"/>
                  <a:gd name="csX3" fmla="*/ 206850 w 206850"/>
                  <a:gd name="csY3" fmla="*/ 284506 h 387931"/>
                  <a:gd name="csX4" fmla="*/ 103425 w 206850"/>
                  <a:gd name="csY4" fmla="*/ 387931 h 387931"/>
                  <a:gd name="csX5" fmla="*/ 103425 w 206850"/>
                  <a:gd name="csY5" fmla="*/ 387931 h 387931"/>
                  <a:gd name="csX6" fmla="*/ 0 w 206850"/>
                  <a:gd name="csY6" fmla="*/ 284506 h 387931"/>
                  <a:gd name="csX7" fmla="*/ 0 w 206850"/>
                  <a:gd name="csY7" fmla="*/ 0 h 387931"/>
                  <a:gd name="csX8" fmla="*/ 0 w 206850"/>
                  <a:gd name="csY8" fmla="*/ 0 h 387931"/>
                  <a:gd name="csX0" fmla="*/ 0 w 206850"/>
                  <a:gd name="csY0" fmla="*/ 76714 h 464645"/>
                  <a:gd name="csX1" fmla="*/ 99684 w 206850"/>
                  <a:gd name="csY1" fmla="*/ 0 h 464645"/>
                  <a:gd name="csX2" fmla="*/ 206850 w 206850"/>
                  <a:gd name="csY2" fmla="*/ 76714 h 464645"/>
                  <a:gd name="csX3" fmla="*/ 206850 w 206850"/>
                  <a:gd name="csY3" fmla="*/ 76714 h 464645"/>
                  <a:gd name="csX4" fmla="*/ 206850 w 206850"/>
                  <a:gd name="csY4" fmla="*/ 361220 h 464645"/>
                  <a:gd name="csX5" fmla="*/ 103425 w 206850"/>
                  <a:gd name="csY5" fmla="*/ 464645 h 464645"/>
                  <a:gd name="csX6" fmla="*/ 103425 w 206850"/>
                  <a:gd name="csY6" fmla="*/ 464645 h 464645"/>
                  <a:gd name="csX7" fmla="*/ 0 w 206850"/>
                  <a:gd name="csY7" fmla="*/ 361220 h 464645"/>
                  <a:gd name="csX8" fmla="*/ 0 w 206850"/>
                  <a:gd name="csY8" fmla="*/ 76714 h 464645"/>
                  <a:gd name="csX9" fmla="*/ 0 w 206850"/>
                  <a:gd name="csY9" fmla="*/ 76714 h 464645"/>
                  <a:gd name="csX0" fmla="*/ 99684 w 206850"/>
                  <a:gd name="csY0" fmla="*/ 0 h 464645"/>
                  <a:gd name="csX1" fmla="*/ 206850 w 206850"/>
                  <a:gd name="csY1" fmla="*/ 76714 h 464645"/>
                  <a:gd name="csX2" fmla="*/ 206850 w 206850"/>
                  <a:gd name="csY2" fmla="*/ 76714 h 464645"/>
                  <a:gd name="csX3" fmla="*/ 206850 w 206850"/>
                  <a:gd name="csY3" fmla="*/ 361220 h 464645"/>
                  <a:gd name="csX4" fmla="*/ 103425 w 206850"/>
                  <a:gd name="csY4" fmla="*/ 464645 h 464645"/>
                  <a:gd name="csX5" fmla="*/ 103425 w 206850"/>
                  <a:gd name="csY5" fmla="*/ 464645 h 464645"/>
                  <a:gd name="csX6" fmla="*/ 0 w 206850"/>
                  <a:gd name="csY6" fmla="*/ 361220 h 464645"/>
                  <a:gd name="csX7" fmla="*/ 0 w 206850"/>
                  <a:gd name="csY7" fmla="*/ 76714 h 464645"/>
                  <a:gd name="csX8" fmla="*/ 0 w 206850"/>
                  <a:gd name="csY8" fmla="*/ 76714 h 464645"/>
                  <a:gd name="csX9" fmla="*/ 191124 w 206850"/>
                  <a:gd name="csY9" fmla="*/ 91440 h 464645"/>
                  <a:gd name="csX0" fmla="*/ 206850 w 206850"/>
                  <a:gd name="csY0" fmla="*/ 29944 h 417875"/>
                  <a:gd name="csX1" fmla="*/ 206850 w 206850"/>
                  <a:gd name="csY1" fmla="*/ 29944 h 417875"/>
                  <a:gd name="csX2" fmla="*/ 206850 w 206850"/>
                  <a:gd name="csY2" fmla="*/ 314450 h 417875"/>
                  <a:gd name="csX3" fmla="*/ 103425 w 206850"/>
                  <a:gd name="csY3" fmla="*/ 417875 h 417875"/>
                  <a:gd name="csX4" fmla="*/ 103425 w 206850"/>
                  <a:gd name="csY4" fmla="*/ 417875 h 417875"/>
                  <a:gd name="csX5" fmla="*/ 0 w 206850"/>
                  <a:gd name="csY5" fmla="*/ 314450 h 417875"/>
                  <a:gd name="csX6" fmla="*/ 0 w 206850"/>
                  <a:gd name="csY6" fmla="*/ 29944 h 417875"/>
                  <a:gd name="csX7" fmla="*/ 0 w 206850"/>
                  <a:gd name="csY7" fmla="*/ 29944 h 417875"/>
                  <a:gd name="csX8" fmla="*/ 191124 w 206850"/>
                  <a:gd name="csY8" fmla="*/ 44670 h 417875"/>
                  <a:gd name="csX0" fmla="*/ 206850 w 206850"/>
                  <a:gd name="csY0" fmla="*/ 29944 h 417875"/>
                  <a:gd name="csX1" fmla="*/ 206850 w 206850"/>
                  <a:gd name="csY1" fmla="*/ 314450 h 417875"/>
                  <a:gd name="csX2" fmla="*/ 103425 w 206850"/>
                  <a:gd name="csY2" fmla="*/ 417875 h 417875"/>
                  <a:gd name="csX3" fmla="*/ 103425 w 206850"/>
                  <a:gd name="csY3" fmla="*/ 417875 h 417875"/>
                  <a:gd name="csX4" fmla="*/ 0 w 206850"/>
                  <a:gd name="csY4" fmla="*/ 314450 h 417875"/>
                  <a:gd name="csX5" fmla="*/ 0 w 206850"/>
                  <a:gd name="csY5" fmla="*/ 29944 h 417875"/>
                  <a:gd name="csX6" fmla="*/ 0 w 206850"/>
                  <a:gd name="csY6" fmla="*/ 29944 h 417875"/>
                  <a:gd name="csX7" fmla="*/ 191124 w 206850"/>
                  <a:gd name="csY7" fmla="*/ 44670 h 417875"/>
                  <a:gd name="csX0" fmla="*/ 206850 w 206850"/>
                  <a:gd name="csY0" fmla="*/ 0 h 387931"/>
                  <a:gd name="csX1" fmla="*/ 206850 w 206850"/>
                  <a:gd name="csY1" fmla="*/ 284506 h 387931"/>
                  <a:gd name="csX2" fmla="*/ 103425 w 206850"/>
                  <a:gd name="csY2" fmla="*/ 387931 h 387931"/>
                  <a:gd name="csX3" fmla="*/ 103425 w 206850"/>
                  <a:gd name="csY3" fmla="*/ 387931 h 387931"/>
                  <a:gd name="csX4" fmla="*/ 0 w 206850"/>
                  <a:gd name="csY4" fmla="*/ 284506 h 387931"/>
                  <a:gd name="csX5" fmla="*/ 0 w 206850"/>
                  <a:gd name="csY5" fmla="*/ 0 h 387931"/>
                  <a:gd name="csX6" fmla="*/ 0 w 206850"/>
                  <a:gd name="csY6" fmla="*/ 0 h 3879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206850" h="387931">
                    <a:moveTo>
                      <a:pt x="206850" y="0"/>
                    </a:moveTo>
                    <a:lnTo>
                      <a:pt x="206850" y="284506"/>
                    </a:lnTo>
                    <a:cubicBezTo>
                      <a:pt x="206850" y="341626"/>
                      <a:pt x="160545" y="387931"/>
                      <a:pt x="103425" y="387931"/>
                    </a:cubicBezTo>
                    <a:lnTo>
                      <a:pt x="103425" y="387931"/>
                    </a:lnTo>
                    <a:cubicBezTo>
                      <a:pt x="46305" y="387931"/>
                      <a:pt x="0" y="341626"/>
                      <a:pt x="0" y="284506"/>
                    </a:cubicBez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206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F77D4D37-77FF-CD95-E30B-6AEB2E0065CD}"/>
                  </a:ext>
                </a:extLst>
              </p:cNvPr>
              <p:cNvSpPr/>
              <p:nvPr/>
            </p:nvSpPr>
            <p:spPr bwMode="auto">
              <a:xfrm>
                <a:off x="6929220" y="7154369"/>
                <a:ext cx="180020" cy="294535"/>
              </a:xfrm>
              <a:custGeom>
                <a:avLst/>
                <a:gdLst>
                  <a:gd name="csX0" fmla="*/ 46756 w 180020"/>
                  <a:gd name="csY0" fmla="*/ 0 h 294535"/>
                  <a:gd name="csX1" fmla="*/ 75471 w 180020"/>
                  <a:gd name="csY1" fmla="*/ 28715 h 294535"/>
                  <a:gd name="csX2" fmla="*/ 75471 w 180020"/>
                  <a:gd name="csY2" fmla="*/ 114515 h 294535"/>
                  <a:gd name="csX3" fmla="*/ 116678 w 180020"/>
                  <a:gd name="csY3" fmla="*/ 114515 h 294535"/>
                  <a:gd name="csX4" fmla="*/ 180020 w 180020"/>
                  <a:gd name="csY4" fmla="*/ 177857 h 294535"/>
                  <a:gd name="csX5" fmla="*/ 180020 w 180020"/>
                  <a:gd name="csY5" fmla="*/ 231193 h 294535"/>
                  <a:gd name="csX6" fmla="*/ 116678 w 180020"/>
                  <a:gd name="csY6" fmla="*/ 294535 h 294535"/>
                  <a:gd name="csX7" fmla="*/ 63342 w 180020"/>
                  <a:gd name="csY7" fmla="*/ 294535 h 294535"/>
                  <a:gd name="csX8" fmla="*/ 0 w 180020"/>
                  <a:gd name="csY8" fmla="*/ 231193 h 294535"/>
                  <a:gd name="csX9" fmla="*/ 0 w 180020"/>
                  <a:gd name="csY9" fmla="*/ 177857 h 294535"/>
                  <a:gd name="csX10" fmla="*/ 4978 w 180020"/>
                  <a:gd name="csY10" fmla="*/ 153202 h 294535"/>
                  <a:gd name="csX11" fmla="*/ 18041 w 180020"/>
                  <a:gd name="csY11" fmla="*/ 133826 h 294535"/>
                  <a:gd name="csX12" fmla="*/ 18041 w 180020"/>
                  <a:gd name="csY12" fmla="*/ 28715 h 294535"/>
                  <a:gd name="csX13" fmla="*/ 46756 w 180020"/>
                  <a:gd name="csY13" fmla="*/ 0 h 29453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</a:cxnLst>
                <a:rect l="l" t="t" r="r" b="b"/>
                <a:pathLst>
                  <a:path w="180020" h="294535">
                    <a:moveTo>
                      <a:pt x="46756" y="0"/>
                    </a:moveTo>
                    <a:cubicBezTo>
                      <a:pt x="62615" y="0"/>
                      <a:pt x="75471" y="12856"/>
                      <a:pt x="75471" y="28715"/>
                    </a:cubicBezTo>
                    <a:lnTo>
                      <a:pt x="75471" y="114515"/>
                    </a:lnTo>
                    <a:lnTo>
                      <a:pt x="116678" y="114515"/>
                    </a:lnTo>
                    <a:cubicBezTo>
                      <a:pt x="151661" y="114515"/>
                      <a:pt x="180020" y="142874"/>
                      <a:pt x="180020" y="177857"/>
                    </a:cubicBezTo>
                    <a:lnTo>
                      <a:pt x="180020" y="231193"/>
                    </a:lnTo>
                    <a:cubicBezTo>
                      <a:pt x="180020" y="266176"/>
                      <a:pt x="151661" y="294535"/>
                      <a:pt x="116678" y="294535"/>
                    </a:cubicBezTo>
                    <a:lnTo>
                      <a:pt x="63342" y="294535"/>
                    </a:lnTo>
                    <a:cubicBezTo>
                      <a:pt x="28359" y="294535"/>
                      <a:pt x="0" y="266176"/>
                      <a:pt x="0" y="231193"/>
                    </a:cubicBezTo>
                    <a:lnTo>
                      <a:pt x="0" y="177857"/>
                    </a:lnTo>
                    <a:cubicBezTo>
                      <a:pt x="0" y="169112"/>
                      <a:pt x="1773" y="160780"/>
                      <a:pt x="4978" y="153202"/>
                    </a:cubicBezTo>
                    <a:lnTo>
                      <a:pt x="18041" y="133826"/>
                    </a:lnTo>
                    <a:lnTo>
                      <a:pt x="18041" y="28715"/>
                    </a:lnTo>
                    <a:cubicBezTo>
                      <a:pt x="18041" y="12856"/>
                      <a:pt x="30897" y="0"/>
                      <a:pt x="4675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2" name="四角形: 上の 2 つの角を丸める 131">
                <a:extLst>
                  <a:ext uri="{FF2B5EF4-FFF2-40B4-BE49-F238E27FC236}">
                    <a16:creationId xmlns:a16="http://schemas.microsoft.com/office/drawing/2014/main" id="{31FB50F7-9B61-3E43-A8BB-0B112DCA7DE9}"/>
                  </a:ext>
                </a:extLst>
              </p:cNvPr>
              <p:cNvSpPr/>
              <p:nvPr/>
            </p:nvSpPr>
            <p:spPr bwMode="auto">
              <a:xfrm rot="1800000">
                <a:off x="6768624" y="7374583"/>
                <a:ext cx="198095" cy="552418"/>
              </a:xfrm>
              <a:custGeom>
                <a:avLst/>
                <a:gdLst>
                  <a:gd name="csX0" fmla="*/ 0 w 197260"/>
                  <a:gd name="csY0" fmla="*/ 0 h 588196"/>
                  <a:gd name="csX1" fmla="*/ 197260 w 197260"/>
                  <a:gd name="csY1" fmla="*/ 0 h 588196"/>
                  <a:gd name="csX2" fmla="*/ 197260 w 197260"/>
                  <a:gd name="csY2" fmla="*/ 0 h 588196"/>
                  <a:gd name="csX3" fmla="*/ 197260 w 197260"/>
                  <a:gd name="csY3" fmla="*/ 489566 h 588196"/>
                  <a:gd name="csX4" fmla="*/ 98630 w 197260"/>
                  <a:gd name="csY4" fmla="*/ 588196 h 588196"/>
                  <a:gd name="csX5" fmla="*/ 98630 w 197260"/>
                  <a:gd name="csY5" fmla="*/ 588196 h 588196"/>
                  <a:gd name="csX6" fmla="*/ 0 w 197260"/>
                  <a:gd name="csY6" fmla="*/ 489566 h 588196"/>
                  <a:gd name="csX7" fmla="*/ 0 w 197260"/>
                  <a:gd name="csY7" fmla="*/ 0 h 588196"/>
                  <a:gd name="csX8" fmla="*/ 0 w 197260"/>
                  <a:gd name="csY8" fmla="*/ 0 h 588196"/>
                  <a:gd name="csX0" fmla="*/ 835 w 198095"/>
                  <a:gd name="csY0" fmla="*/ 0 h 588196"/>
                  <a:gd name="csX1" fmla="*/ 198095 w 198095"/>
                  <a:gd name="csY1" fmla="*/ 0 h 588196"/>
                  <a:gd name="csX2" fmla="*/ 198095 w 198095"/>
                  <a:gd name="csY2" fmla="*/ 0 h 588196"/>
                  <a:gd name="csX3" fmla="*/ 198095 w 198095"/>
                  <a:gd name="csY3" fmla="*/ 489566 h 588196"/>
                  <a:gd name="csX4" fmla="*/ 99465 w 198095"/>
                  <a:gd name="csY4" fmla="*/ 588196 h 588196"/>
                  <a:gd name="csX5" fmla="*/ 99465 w 198095"/>
                  <a:gd name="csY5" fmla="*/ 588196 h 588196"/>
                  <a:gd name="csX6" fmla="*/ 835 w 198095"/>
                  <a:gd name="csY6" fmla="*/ 489566 h 588196"/>
                  <a:gd name="csX7" fmla="*/ 0 w 198095"/>
                  <a:gd name="csY7" fmla="*/ 321284 h 588196"/>
                  <a:gd name="csX8" fmla="*/ 835 w 198095"/>
                  <a:gd name="csY8" fmla="*/ 0 h 588196"/>
                  <a:gd name="csX9" fmla="*/ 835 w 198095"/>
                  <a:gd name="csY9" fmla="*/ 0 h 588196"/>
                  <a:gd name="csX0" fmla="*/ 8240 w 205500"/>
                  <a:gd name="csY0" fmla="*/ 0 h 588196"/>
                  <a:gd name="csX1" fmla="*/ 205500 w 205500"/>
                  <a:gd name="csY1" fmla="*/ 0 h 588196"/>
                  <a:gd name="csX2" fmla="*/ 205500 w 205500"/>
                  <a:gd name="csY2" fmla="*/ 0 h 588196"/>
                  <a:gd name="csX3" fmla="*/ 205500 w 205500"/>
                  <a:gd name="csY3" fmla="*/ 489566 h 588196"/>
                  <a:gd name="csX4" fmla="*/ 106870 w 205500"/>
                  <a:gd name="csY4" fmla="*/ 588196 h 588196"/>
                  <a:gd name="csX5" fmla="*/ 106870 w 205500"/>
                  <a:gd name="csY5" fmla="*/ 588196 h 588196"/>
                  <a:gd name="csX6" fmla="*/ 8240 w 205500"/>
                  <a:gd name="csY6" fmla="*/ 489566 h 588196"/>
                  <a:gd name="csX7" fmla="*/ 5538 w 205500"/>
                  <a:gd name="csY7" fmla="*/ 432347 h 588196"/>
                  <a:gd name="csX8" fmla="*/ 7405 w 205500"/>
                  <a:gd name="csY8" fmla="*/ 321284 h 588196"/>
                  <a:gd name="csX9" fmla="*/ 8240 w 205500"/>
                  <a:gd name="csY9" fmla="*/ 0 h 588196"/>
                  <a:gd name="csX10" fmla="*/ 8240 w 205500"/>
                  <a:gd name="csY10" fmla="*/ 0 h 588196"/>
                  <a:gd name="csX0" fmla="*/ 3442 w 203404"/>
                  <a:gd name="csY0" fmla="*/ 432347 h 588196"/>
                  <a:gd name="csX1" fmla="*/ 5309 w 203404"/>
                  <a:gd name="csY1" fmla="*/ 321284 h 588196"/>
                  <a:gd name="csX2" fmla="*/ 6144 w 203404"/>
                  <a:gd name="csY2" fmla="*/ 0 h 588196"/>
                  <a:gd name="csX3" fmla="*/ 6144 w 203404"/>
                  <a:gd name="csY3" fmla="*/ 0 h 588196"/>
                  <a:gd name="csX4" fmla="*/ 203404 w 203404"/>
                  <a:gd name="csY4" fmla="*/ 0 h 588196"/>
                  <a:gd name="csX5" fmla="*/ 203404 w 203404"/>
                  <a:gd name="csY5" fmla="*/ 0 h 588196"/>
                  <a:gd name="csX6" fmla="*/ 203404 w 203404"/>
                  <a:gd name="csY6" fmla="*/ 489566 h 588196"/>
                  <a:gd name="csX7" fmla="*/ 104774 w 203404"/>
                  <a:gd name="csY7" fmla="*/ 588196 h 588196"/>
                  <a:gd name="csX8" fmla="*/ 104774 w 203404"/>
                  <a:gd name="csY8" fmla="*/ 588196 h 588196"/>
                  <a:gd name="csX9" fmla="*/ 6144 w 203404"/>
                  <a:gd name="csY9" fmla="*/ 489566 h 588196"/>
                  <a:gd name="csX10" fmla="*/ 94882 w 203404"/>
                  <a:gd name="csY10" fmla="*/ 523787 h 588196"/>
                  <a:gd name="csX0" fmla="*/ 5309 w 203404"/>
                  <a:gd name="csY0" fmla="*/ 321284 h 588196"/>
                  <a:gd name="csX1" fmla="*/ 6144 w 203404"/>
                  <a:gd name="csY1" fmla="*/ 0 h 588196"/>
                  <a:gd name="csX2" fmla="*/ 6144 w 203404"/>
                  <a:gd name="csY2" fmla="*/ 0 h 588196"/>
                  <a:gd name="csX3" fmla="*/ 203404 w 203404"/>
                  <a:gd name="csY3" fmla="*/ 0 h 588196"/>
                  <a:gd name="csX4" fmla="*/ 203404 w 203404"/>
                  <a:gd name="csY4" fmla="*/ 0 h 588196"/>
                  <a:gd name="csX5" fmla="*/ 203404 w 203404"/>
                  <a:gd name="csY5" fmla="*/ 489566 h 588196"/>
                  <a:gd name="csX6" fmla="*/ 104774 w 203404"/>
                  <a:gd name="csY6" fmla="*/ 588196 h 588196"/>
                  <a:gd name="csX7" fmla="*/ 104774 w 203404"/>
                  <a:gd name="csY7" fmla="*/ 588196 h 588196"/>
                  <a:gd name="csX8" fmla="*/ 6144 w 203404"/>
                  <a:gd name="csY8" fmla="*/ 489566 h 588196"/>
                  <a:gd name="csX9" fmla="*/ 94882 w 203404"/>
                  <a:gd name="csY9" fmla="*/ 523787 h 588196"/>
                  <a:gd name="csX0" fmla="*/ 0 w 198095"/>
                  <a:gd name="csY0" fmla="*/ 321284 h 588196"/>
                  <a:gd name="csX1" fmla="*/ 835 w 198095"/>
                  <a:gd name="csY1" fmla="*/ 0 h 588196"/>
                  <a:gd name="csX2" fmla="*/ 835 w 198095"/>
                  <a:gd name="csY2" fmla="*/ 0 h 588196"/>
                  <a:gd name="csX3" fmla="*/ 198095 w 198095"/>
                  <a:gd name="csY3" fmla="*/ 0 h 588196"/>
                  <a:gd name="csX4" fmla="*/ 198095 w 198095"/>
                  <a:gd name="csY4" fmla="*/ 0 h 588196"/>
                  <a:gd name="csX5" fmla="*/ 198095 w 198095"/>
                  <a:gd name="csY5" fmla="*/ 489566 h 588196"/>
                  <a:gd name="csX6" fmla="*/ 99465 w 198095"/>
                  <a:gd name="csY6" fmla="*/ 588196 h 588196"/>
                  <a:gd name="csX7" fmla="*/ 99465 w 198095"/>
                  <a:gd name="csY7" fmla="*/ 588196 h 588196"/>
                  <a:gd name="csX8" fmla="*/ 835 w 198095"/>
                  <a:gd name="csY8" fmla="*/ 489566 h 588196"/>
                  <a:gd name="csX0" fmla="*/ 0 w 198095"/>
                  <a:gd name="csY0" fmla="*/ 321284 h 588196"/>
                  <a:gd name="csX1" fmla="*/ 835 w 198095"/>
                  <a:gd name="csY1" fmla="*/ 0 h 588196"/>
                  <a:gd name="csX2" fmla="*/ 835 w 198095"/>
                  <a:gd name="csY2" fmla="*/ 0 h 588196"/>
                  <a:gd name="csX3" fmla="*/ 198095 w 198095"/>
                  <a:gd name="csY3" fmla="*/ 0 h 588196"/>
                  <a:gd name="csX4" fmla="*/ 198095 w 198095"/>
                  <a:gd name="csY4" fmla="*/ 0 h 588196"/>
                  <a:gd name="csX5" fmla="*/ 198095 w 198095"/>
                  <a:gd name="csY5" fmla="*/ 489566 h 588196"/>
                  <a:gd name="csX6" fmla="*/ 99465 w 198095"/>
                  <a:gd name="csY6" fmla="*/ 588196 h 588196"/>
                  <a:gd name="csX7" fmla="*/ 99465 w 198095"/>
                  <a:gd name="csY7" fmla="*/ 588196 h 58819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198095" h="588196">
                    <a:moveTo>
                      <a:pt x="0" y="321284"/>
                    </a:moveTo>
                    <a:cubicBezTo>
                      <a:pt x="278" y="214189"/>
                      <a:pt x="557" y="107095"/>
                      <a:pt x="835" y="0"/>
                    </a:cubicBezTo>
                    <a:lnTo>
                      <a:pt x="835" y="0"/>
                    </a:lnTo>
                    <a:lnTo>
                      <a:pt x="198095" y="0"/>
                    </a:lnTo>
                    <a:lnTo>
                      <a:pt x="198095" y="0"/>
                    </a:lnTo>
                    <a:lnTo>
                      <a:pt x="198095" y="489566"/>
                    </a:lnTo>
                    <a:cubicBezTo>
                      <a:pt x="198095" y="544038"/>
                      <a:pt x="153937" y="588196"/>
                      <a:pt x="99465" y="588196"/>
                    </a:cubicBezTo>
                    <a:lnTo>
                      <a:pt x="99465" y="588196"/>
                    </a:lnTo>
                  </a:path>
                </a:pathLst>
              </a:custGeom>
              <a:solidFill>
                <a:srgbClr val="002060"/>
              </a:solidFill>
              <a:ln w="38100" cap="rnd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85" name="月 384">
              <a:extLst>
                <a:ext uri="{FF2B5EF4-FFF2-40B4-BE49-F238E27FC236}">
                  <a16:creationId xmlns:a16="http://schemas.microsoft.com/office/drawing/2014/main" id="{AF7EDA36-779E-7E04-4EF2-36C01B8F35A0}"/>
                </a:ext>
              </a:extLst>
            </p:cNvPr>
            <p:cNvSpPr/>
            <p:nvPr/>
          </p:nvSpPr>
          <p:spPr bwMode="auto">
            <a:xfrm rot="17100000">
              <a:off x="3664448" y="6795121"/>
              <a:ext cx="45719" cy="230535"/>
            </a:xfrm>
            <a:prstGeom prst="moon">
              <a:avLst>
                <a:gd name="adj" fmla="val 55729"/>
              </a:avLst>
            </a:prstGeom>
            <a:solidFill>
              <a:srgbClr val="000000"/>
            </a:solidFill>
            <a:ln w="9525" cap="rnd">
              <a:solidFill>
                <a:srgbClr val="0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6" name="月 385">
              <a:extLst>
                <a:ext uri="{FF2B5EF4-FFF2-40B4-BE49-F238E27FC236}">
                  <a16:creationId xmlns:a16="http://schemas.microsoft.com/office/drawing/2014/main" id="{B660106A-679D-FEE4-7CF6-215A9CEDCC25}"/>
                </a:ext>
              </a:extLst>
            </p:cNvPr>
            <p:cNvSpPr/>
            <p:nvPr/>
          </p:nvSpPr>
          <p:spPr bwMode="auto">
            <a:xfrm rot="15300000">
              <a:off x="3157188" y="6822255"/>
              <a:ext cx="45719" cy="230535"/>
            </a:xfrm>
            <a:prstGeom prst="moon">
              <a:avLst>
                <a:gd name="adj" fmla="val 55729"/>
              </a:avLst>
            </a:prstGeom>
            <a:solidFill>
              <a:srgbClr val="000000"/>
            </a:solidFill>
            <a:ln w="9525" cap="rnd">
              <a:solidFill>
                <a:srgbClr val="0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87" name="グループ化 386">
              <a:extLst>
                <a:ext uri="{FF2B5EF4-FFF2-40B4-BE49-F238E27FC236}">
                  <a16:creationId xmlns:a16="http://schemas.microsoft.com/office/drawing/2014/main" id="{2C83531C-B8F2-468F-605B-B4D007533E3B}"/>
                </a:ext>
              </a:extLst>
            </p:cNvPr>
            <p:cNvGrpSpPr/>
            <p:nvPr/>
          </p:nvGrpSpPr>
          <p:grpSpPr>
            <a:xfrm rot="20437452">
              <a:off x="3031721" y="7781582"/>
              <a:ext cx="868390" cy="604425"/>
              <a:chOff x="3019166" y="7656559"/>
              <a:chExt cx="868390" cy="604425"/>
            </a:xfrm>
          </p:grpSpPr>
          <p:sp>
            <p:nvSpPr>
              <p:cNvPr id="388" name="角丸四角形 4">
                <a:extLst>
                  <a:ext uri="{FF2B5EF4-FFF2-40B4-BE49-F238E27FC236}">
                    <a16:creationId xmlns:a16="http://schemas.microsoft.com/office/drawing/2014/main" id="{459C36A0-3742-B8D9-FC54-3A26FD11D390}"/>
                  </a:ext>
                </a:extLst>
              </p:cNvPr>
              <p:cNvSpPr/>
              <p:nvPr/>
            </p:nvSpPr>
            <p:spPr>
              <a:xfrm rot="3957250">
                <a:off x="2995658" y="7680067"/>
                <a:ext cx="374096" cy="327080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9" name="フリーフォーム: 図形 388">
                <a:extLst>
                  <a:ext uri="{FF2B5EF4-FFF2-40B4-BE49-F238E27FC236}">
                    <a16:creationId xmlns:a16="http://schemas.microsoft.com/office/drawing/2014/main" id="{60E806AD-BB5C-B2BE-85E4-4C3B28DC9631}"/>
                  </a:ext>
                </a:extLst>
              </p:cNvPr>
              <p:cNvSpPr/>
              <p:nvPr/>
            </p:nvSpPr>
            <p:spPr bwMode="auto">
              <a:xfrm rot="17100000">
                <a:off x="3316927" y="7690356"/>
                <a:ext cx="525261" cy="615996"/>
              </a:xfrm>
              <a:custGeom>
                <a:avLst/>
                <a:gdLst>
                  <a:gd name="csX0" fmla="*/ 547069 w 555196"/>
                  <a:gd name="csY0" fmla="*/ 336502 h 482059"/>
                  <a:gd name="csX1" fmla="*/ 555196 w 555196"/>
                  <a:gd name="csY1" fmla="*/ 376760 h 482059"/>
                  <a:gd name="csX2" fmla="*/ 451771 w 555196"/>
                  <a:gd name="csY2" fmla="*/ 480185 h 482059"/>
                  <a:gd name="csX3" fmla="*/ 107730 w 555196"/>
                  <a:gd name="csY3" fmla="*/ 480185 h 482059"/>
                  <a:gd name="csX4" fmla="*/ 98449 w 555196"/>
                  <a:gd name="csY4" fmla="*/ 482059 h 482059"/>
                  <a:gd name="csX5" fmla="*/ 98450 w 555196"/>
                  <a:gd name="csY5" fmla="*/ 482058 h 482059"/>
                  <a:gd name="csX6" fmla="*/ 0 w 555196"/>
                  <a:gd name="csY6" fmla="*/ 383608 h 482059"/>
                  <a:gd name="csX7" fmla="*/ 0 w 555196"/>
                  <a:gd name="csY7" fmla="*/ 0 h 482059"/>
                  <a:gd name="csX8" fmla="*/ 196899 w 555196"/>
                  <a:gd name="csY8" fmla="*/ 0 h 482059"/>
                  <a:gd name="csX9" fmla="*/ 196899 w 555196"/>
                  <a:gd name="csY9" fmla="*/ 273335 h 482059"/>
                  <a:gd name="csX10" fmla="*/ 451771 w 555196"/>
                  <a:gd name="csY10" fmla="*/ 273335 h 482059"/>
                  <a:gd name="csX11" fmla="*/ 547069 w 555196"/>
                  <a:gd name="csY11" fmla="*/ 336502 h 482059"/>
                  <a:gd name="csX0" fmla="*/ 555196 w 646636"/>
                  <a:gd name="csY0" fmla="*/ 376760 h 482059"/>
                  <a:gd name="csX1" fmla="*/ 451771 w 646636"/>
                  <a:gd name="csY1" fmla="*/ 480185 h 482059"/>
                  <a:gd name="csX2" fmla="*/ 107730 w 646636"/>
                  <a:gd name="csY2" fmla="*/ 480185 h 482059"/>
                  <a:gd name="csX3" fmla="*/ 98449 w 646636"/>
                  <a:gd name="csY3" fmla="*/ 482059 h 482059"/>
                  <a:gd name="csX4" fmla="*/ 98450 w 646636"/>
                  <a:gd name="csY4" fmla="*/ 482058 h 482059"/>
                  <a:gd name="csX5" fmla="*/ 0 w 646636"/>
                  <a:gd name="csY5" fmla="*/ 383608 h 482059"/>
                  <a:gd name="csX6" fmla="*/ 0 w 646636"/>
                  <a:gd name="csY6" fmla="*/ 0 h 482059"/>
                  <a:gd name="csX7" fmla="*/ 196899 w 646636"/>
                  <a:gd name="csY7" fmla="*/ 0 h 482059"/>
                  <a:gd name="csX8" fmla="*/ 196899 w 646636"/>
                  <a:gd name="csY8" fmla="*/ 273335 h 482059"/>
                  <a:gd name="csX9" fmla="*/ 451771 w 646636"/>
                  <a:gd name="csY9" fmla="*/ 273335 h 482059"/>
                  <a:gd name="csX10" fmla="*/ 547069 w 646636"/>
                  <a:gd name="csY10" fmla="*/ 336502 h 482059"/>
                  <a:gd name="csX11" fmla="*/ 646636 w 646636"/>
                  <a:gd name="csY11" fmla="*/ 468200 h 482059"/>
                  <a:gd name="csX0" fmla="*/ 555196 w 555196"/>
                  <a:gd name="csY0" fmla="*/ 376760 h 482059"/>
                  <a:gd name="csX1" fmla="*/ 451771 w 555196"/>
                  <a:gd name="csY1" fmla="*/ 480185 h 482059"/>
                  <a:gd name="csX2" fmla="*/ 107730 w 555196"/>
                  <a:gd name="csY2" fmla="*/ 480185 h 482059"/>
                  <a:gd name="csX3" fmla="*/ 98449 w 555196"/>
                  <a:gd name="csY3" fmla="*/ 482059 h 482059"/>
                  <a:gd name="csX4" fmla="*/ 98450 w 555196"/>
                  <a:gd name="csY4" fmla="*/ 482058 h 482059"/>
                  <a:gd name="csX5" fmla="*/ 0 w 555196"/>
                  <a:gd name="csY5" fmla="*/ 383608 h 482059"/>
                  <a:gd name="csX6" fmla="*/ 0 w 555196"/>
                  <a:gd name="csY6" fmla="*/ 0 h 482059"/>
                  <a:gd name="csX7" fmla="*/ 196899 w 555196"/>
                  <a:gd name="csY7" fmla="*/ 0 h 482059"/>
                  <a:gd name="csX8" fmla="*/ 196899 w 555196"/>
                  <a:gd name="csY8" fmla="*/ 273335 h 482059"/>
                  <a:gd name="csX9" fmla="*/ 451771 w 555196"/>
                  <a:gd name="csY9" fmla="*/ 273335 h 482059"/>
                  <a:gd name="csX10" fmla="*/ 547069 w 555196"/>
                  <a:gd name="csY10" fmla="*/ 336502 h 482059"/>
                  <a:gd name="csX0" fmla="*/ 451771 w 547069"/>
                  <a:gd name="csY0" fmla="*/ 480185 h 482059"/>
                  <a:gd name="csX1" fmla="*/ 107730 w 547069"/>
                  <a:gd name="csY1" fmla="*/ 480185 h 482059"/>
                  <a:gd name="csX2" fmla="*/ 98449 w 547069"/>
                  <a:gd name="csY2" fmla="*/ 482059 h 482059"/>
                  <a:gd name="csX3" fmla="*/ 98450 w 547069"/>
                  <a:gd name="csY3" fmla="*/ 482058 h 482059"/>
                  <a:gd name="csX4" fmla="*/ 0 w 547069"/>
                  <a:gd name="csY4" fmla="*/ 383608 h 482059"/>
                  <a:gd name="csX5" fmla="*/ 0 w 547069"/>
                  <a:gd name="csY5" fmla="*/ 0 h 482059"/>
                  <a:gd name="csX6" fmla="*/ 196899 w 547069"/>
                  <a:gd name="csY6" fmla="*/ 0 h 482059"/>
                  <a:gd name="csX7" fmla="*/ 196899 w 547069"/>
                  <a:gd name="csY7" fmla="*/ 273335 h 482059"/>
                  <a:gd name="csX8" fmla="*/ 451771 w 547069"/>
                  <a:gd name="csY8" fmla="*/ 273335 h 482059"/>
                  <a:gd name="csX9" fmla="*/ 547069 w 547069"/>
                  <a:gd name="csY9" fmla="*/ 336502 h 482059"/>
                  <a:gd name="csX0" fmla="*/ 451771 w 451771"/>
                  <a:gd name="csY0" fmla="*/ 480185 h 482059"/>
                  <a:gd name="csX1" fmla="*/ 107730 w 451771"/>
                  <a:gd name="csY1" fmla="*/ 480185 h 482059"/>
                  <a:gd name="csX2" fmla="*/ 98449 w 451771"/>
                  <a:gd name="csY2" fmla="*/ 482059 h 482059"/>
                  <a:gd name="csX3" fmla="*/ 98450 w 451771"/>
                  <a:gd name="csY3" fmla="*/ 482058 h 482059"/>
                  <a:gd name="csX4" fmla="*/ 0 w 451771"/>
                  <a:gd name="csY4" fmla="*/ 383608 h 482059"/>
                  <a:gd name="csX5" fmla="*/ 0 w 451771"/>
                  <a:gd name="csY5" fmla="*/ 0 h 482059"/>
                  <a:gd name="csX6" fmla="*/ 196899 w 451771"/>
                  <a:gd name="csY6" fmla="*/ 0 h 482059"/>
                  <a:gd name="csX7" fmla="*/ 196899 w 451771"/>
                  <a:gd name="csY7" fmla="*/ 273335 h 482059"/>
                  <a:gd name="csX8" fmla="*/ 451771 w 451771"/>
                  <a:gd name="csY8" fmla="*/ 273335 h 482059"/>
                  <a:gd name="csX0" fmla="*/ 451771 w 451771"/>
                  <a:gd name="csY0" fmla="*/ 480185 h 482059"/>
                  <a:gd name="csX1" fmla="*/ 107730 w 451771"/>
                  <a:gd name="csY1" fmla="*/ 480185 h 482059"/>
                  <a:gd name="csX2" fmla="*/ 98449 w 451771"/>
                  <a:gd name="csY2" fmla="*/ 482059 h 482059"/>
                  <a:gd name="csX3" fmla="*/ 98450 w 451771"/>
                  <a:gd name="csY3" fmla="*/ 482058 h 482059"/>
                  <a:gd name="csX4" fmla="*/ 0 w 451771"/>
                  <a:gd name="csY4" fmla="*/ 383608 h 482059"/>
                  <a:gd name="csX5" fmla="*/ 0 w 451771"/>
                  <a:gd name="csY5" fmla="*/ 0 h 482059"/>
                  <a:gd name="csX6" fmla="*/ 196899 w 451771"/>
                  <a:gd name="csY6" fmla="*/ 0 h 482059"/>
                  <a:gd name="csX7" fmla="*/ 196899 w 451771"/>
                  <a:gd name="csY7" fmla="*/ 273335 h 482059"/>
                  <a:gd name="csX8" fmla="*/ 304566 w 451771"/>
                  <a:gd name="csY8" fmla="*/ 279006 h 482059"/>
                  <a:gd name="csX0" fmla="*/ 451771 w 451771"/>
                  <a:gd name="csY0" fmla="*/ 482391 h 484265"/>
                  <a:gd name="csX1" fmla="*/ 107730 w 451771"/>
                  <a:gd name="csY1" fmla="*/ 482391 h 484265"/>
                  <a:gd name="csX2" fmla="*/ 98449 w 451771"/>
                  <a:gd name="csY2" fmla="*/ 484265 h 484265"/>
                  <a:gd name="csX3" fmla="*/ 98450 w 451771"/>
                  <a:gd name="csY3" fmla="*/ 484264 h 484265"/>
                  <a:gd name="csX4" fmla="*/ 0 w 451771"/>
                  <a:gd name="csY4" fmla="*/ 385814 h 484265"/>
                  <a:gd name="csX5" fmla="*/ 0 w 451771"/>
                  <a:gd name="csY5" fmla="*/ 2206 h 484265"/>
                  <a:gd name="csX6" fmla="*/ 315613 w 451771"/>
                  <a:gd name="csY6" fmla="*/ 0 h 484265"/>
                  <a:gd name="csX7" fmla="*/ 196899 w 451771"/>
                  <a:gd name="csY7" fmla="*/ 275541 h 484265"/>
                  <a:gd name="csX8" fmla="*/ 304566 w 451771"/>
                  <a:gd name="csY8" fmla="*/ 281212 h 484265"/>
                  <a:gd name="csX0" fmla="*/ 451771 w 451771"/>
                  <a:gd name="csY0" fmla="*/ 553201 h 555075"/>
                  <a:gd name="csX1" fmla="*/ 107730 w 451771"/>
                  <a:gd name="csY1" fmla="*/ 553201 h 555075"/>
                  <a:gd name="csX2" fmla="*/ 98449 w 451771"/>
                  <a:gd name="csY2" fmla="*/ 555075 h 555075"/>
                  <a:gd name="csX3" fmla="*/ 98450 w 451771"/>
                  <a:gd name="csY3" fmla="*/ 555074 h 555075"/>
                  <a:gd name="csX4" fmla="*/ 0 w 451771"/>
                  <a:gd name="csY4" fmla="*/ 456624 h 555075"/>
                  <a:gd name="csX5" fmla="*/ 152358 w 451771"/>
                  <a:gd name="csY5" fmla="*/ 0 h 555075"/>
                  <a:gd name="csX6" fmla="*/ 315613 w 451771"/>
                  <a:gd name="csY6" fmla="*/ 70810 h 555075"/>
                  <a:gd name="csX7" fmla="*/ 196899 w 451771"/>
                  <a:gd name="csY7" fmla="*/ 346351 h 555075"/>
                  <a:gd name="csX8" fmla="*/ 304566 w 451771"/>
                  <a:gd name="csY8" fmla="*/ 352022 h 555075"/>
                  <a:gd name="csX0" fmla="*/ 465587 w 465587"/>
                  <a:gd name="csY0" fmla="*/ 553201 h 555075"/>
                  <a:gd name="csX1" fmla="*/ 121546 w 465587"/>
                  <a:gd name="csY1" fmla="*/ 553201 h 555075"/>
                  <a:gd name="csX2" fmla="*/ 112265 w 465587"/>
                  <a:gd name="csY2" fmla="*/ 555075 h 555075"/>
                  <a:gd name="csX3" fmla="*/ 112266 w 465587"/>
                  <a:gd name="csY3" fmla="*/ 555074 h 555075"/>
                  <a:gd name="csX4" fmla="*/ 0 w 465587"/>
                  <a:gd name="csY4" fmla="*/ 452745 h 555075"/>
                  <a:gd name="csX5" fmla="*/ 166174 w 465587"/>
                  <a:gd name="csY5" fmla="*/ 0 h 555075"/>
                  <a:gd name="csX6" fmla="*/ 329429 w 465587"/>
                  <a:gd name="csY6" fmla="*/ 70810 h 555075"/>
                  <a:gd name="csX7" fmla="*/ 210715 w 465587"/>
                  <a:gd name="csY7" fmla="*/ 346351 h 555075"/>
                  <a:gd name="csX8" fmla="*/ 318382 w 465587"/>
                  <a:gd name="csY8" fmla="*/ 352022 h 555075"/>
                  <a:gd name="csX0" fmla="*/ 465587 w 465587"/>
                  <a:gd name="csY0" fmla="*/ 544139 h 546013"/>
                  <a:gd name="csX1" fmla="*/ 121546 w 465587"/>
                  <a:gd name="csY1" fmla="*/ 544139 h 546013"/>
                  <a:gd name="csX2" fmla="*/ 112265 w 465587"/>
                  <a:gd name="csY2" fmla="*/ 546013 h 546013"/>
                  <a:gd name="csX3" fmla="*/ 112266 w 465587"/>
                  <a:gd name="csY3" fmla="*/ 546012 h 546013"/>
                  <a:gd name="csX4" fmla="*/ 0 w 465587"/>
                  <a:gd name="csY4" fmla="*/ 443683 h 546013"/>
                  <a:gd name="csX5" fmla="*/ 173947 w 465587"/>
                  <a:gd name="csY5" fmla="*/ 0 h 546013"/>
                  <a:gd name="csX6" fmla="*/ 329429 w 465587"/>
                  <a:gd name="csY6" fmla="*/ 61748 h 546013"/>
                  <a:gd name="csX7" fmla="*/ 210715 w 465587"/>
                  <a:gd name="csY7" fmla="*/ 337289 h 546013"/>
                  <a:gd name="csX8" fmla="*/ 318382 w 465587"/>
                  <a:gd name="csY8" fmla="*/ 342960 h 54601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465587" h="546013">
                    <a:moveTo>
                      <a:pt x="465587" y="544139"/>
                    </a:moveTo>
                    <a:lnTo>
                      <a:pt x="121546" y="544139"/>
                    </a:lnTo>
                    <a:lnTo>
                      <a:pt x="112265" y="546013"/>
                    </a:lnTo>
                    <a:lnTo>
                      <a:pt x="112266" y="546012"/>
                    </a:lnTo>
                    <a:cubicBezTo>
                      <a:pt x="57894" y="546012"/>
                      <a:pt x="0" y="498055"/>
                      <a:pt x="0" y="443683"/>
                    </a:cubicBezTo>
                    <a:lnTo>
                      <a:pt x="173947" y="0"/>
                    </a:lnTo>
                    <a:lnTo>
                      <a:pt x="329429" y="61748"/>
                    </a:lnTo>
                    <a:lnTo>
                      <a:pt x="210715" y="337289"/>
                    </a:lnTo>
                    <a:cubicBezTo>
                      <a:pt x="295672" y="337289"/>
                      <a:pt x="233425" y="342960"/>
                      <a:pt x="318382" y="342960"/>
                    </a:cubicBezTo>
                  </a:path>
                </a:pathLst>
              </a:custGeom>
              <a:solidFill>
                <a:srgbClr val="002060"/>
              </a:solidFill>
              <a:ln w="38100" cap="rnd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413" name="グループ化 412">
            <a:extLst>
              <a:ext uri="{FF2B5EF4-FFF2-40B4-BE49-F238E27FC236}">
                <a16:creationId xmlns:a16="http://schemas.microsoft.com/office/drawing/2014/main" id="{64056037-E043-2BA3-9503-13CDAA48F2E0}"/>
              </a:ext>
            </a:extLst>
          </p:cNvPr>
          <p:cNvGrpSpPr/>
          <p:nvPr/>
        </p:nvGrpSpPr>
        <p:grpSpPr>
          <a:xfrm>
            <a:off x="1266285" y="3969106"/>
            <a:ext cx="1580148" cy="2472486"/>
            <a:chOff x="-1031199" y="6489340"/>
            <a:chExt cx="1232328" cy="1928246"/>
          </a:xfrm>
        </p:grpSpPr>
        <p:grpSp>
          <p:nvGrpSpPr>
            <p:cNvPr id="414" name="グループ化 413">
              <a:extLst>
                <a:ext uri="{FF2B5EF4-FFF2-40B4-BE49-F238E27FC236}">
                  <a16:creationId xmlns:a16="http://schemas.microsoft.com/office/drawing/2014/main" id="{4006815E-9878-28ED-4D3D-1D2341437D92}"/>
                </a:ext>
              </a:extLst>
            </p:cNvPr>
            <p:cNvGrpSpPr/>
            <p:nvPr/>
          </p:nvGrpSpPr>
          <p:grpSpPr>
            <a:xfrm>
              <a:off x="-1031199" y="6489340"/>
              <a:ext cx="1232328" cy="1928246"/>
              <a:chOff x="2555468" y="1945656"/>
              <a:chExt cx="1197382" cy="1840934"/>
            </a:xfrm>
          </p:grpSpPr>
          <p:sp>
            <p:nvSpPr>
              <p:cNvPr id="424" name="四角形: 上の 2 つの角を丸める 468">
                <a:extLst>
                  <a:ext uri="{FF2B5EF4-FFF2-40B4-BE49-F238E27FC236}">
                    <a16:creationId xmlns:a16="http://schemas.microsoft.com/office/drawing/2014/main" id="{9A68E289-9CCF-EB2C-3AE2-63D91A5E7301}"/>
                  </a:ext>
                </a:extLst>
              </p:cNvPr>
              <p:cNvSpPr/>
              <p:nvPr/>
            </p:nvSpPr>
            <p:spPr bwMode="auto">
              <a:xfrm>
                <a:off x="2729328" y="2984502"/>
                <a:ext cx="845722" cy="802088"/>
              </a:xfrm>
              <a:custGeom>
                <a:avLst/>
                <a:gdLst>
                  <a:gd name="csX0" fmla="*/ 246797 w 870405"/>
                  <a:gd name="csY0" fmla="*/ 0 h 840130"/>
                  <a:gd name="csX1" fmla="*/ 623608 w 870405"/>
                  <a:gd name="csY1" fmla="*/ 0 h 840130"/>
                  <a:gd name="csX2" fmla="*/ 870405 w 870405"/>
                  <a:gd name="csY2" fmla="*/ 246797 h 840130"/>
                  <a:gd name="csX3" fmla="*/ 870405 w 870405"/>
                  <a:gd name="csY3" fmla="*/ 840130 h 840130"/>
                  <a:gd name="csX4" fmla="*/ 870405 w 870405"/>
                  <a:gd name="csY4" fmla="*/ 840130 h 840130"/>
                  <a:gd name="csX5" fmla="*/ 0 w 870405"/>
                  <a:gd name="csY5" fmla="*/ 840130 h 840130"/>
                  <a:gd name="csX6" fmla="*/ 0 w 870405"/>
                  <a:gd name="csY6" fmla="*/ 840130 h 840130"/>
                  <a:gd name="csX7" fmla="*/ 0 w 870405"/>
                  <a:gd name="csY7" fmla="*/ 246797 h 840130"/>
                  <a:gd name="csX8" fmla="*/ 246797 w 870405"/>
                  <a:gd name="csY8" fmla="*/ 0 h 840130"/>
                  <a:gd name="csX0" fmla="*/ 246797 w 870405"/>
                  <a:gd name="csY0" fmla="*/ 0 h 880753"/>
                  <a:gd name="csX1" fmla="*/ 623608 w 870405"/>
                  <a:gd name="csY1" fmla="*/ 0 h 880753"/>
                  <a:gd name="csX2" fmla="*/ 870405 w 870405"/>
                  <a:gd name="csY2" fmla="*/ 246797 h 880753"/>
                  <a:gd name="csX3" fmla="*/ 870405 w 870405"/>
                  <a:gd name="csY3" fmla="*/ 840130 h 880753"/>
                  <a:gd name="csX4" fmla="*/ 870405 w 870405"/>
                  <a:gd name="csY4" fmla="*/ 840130 h 880753"/>
                  <a:gd name="csX5" fmla="*/ 554609 w 870405"/>
                  <a:gd name="csY5" fmla="*/ 880744 h 880753"/>
                  <a:gd name="csX6" fmla="*/ 0 w 870405"/>
                  <a:gd name="csY6" fmla="*/ 840130 h 880753"/>
                  <a:gd name="csX7" fmla="*/ 0 w 870405"/>
                  <a:gd name="csY7" fmla="*/ 840130 h 880753"/>
                  <a:gd name="csX8" fmla="*/ 0 w 870405"/>
                  <a:gd name="csY8" fmla="*/ 246797 h 880753"/>
                  <a:gd name="csX9" fmla="*/ 246797 w 870405"/>
                  <a:gd name="csY9" fmla="*/ 0 h 880753"/>
                  <a:gd name="csX0" fmla="*/ 554609 w 870405"/>
                  <a:gd name="csY0" fmla="*/ 880744 h 972184"/>
                  <a:gd name="csX1" fmla="*/ 0 w 870405"/>
                  <a:gd name="csY1" fmla="*/ 840130 h 972184"/>
                  <a:gd name="csX2" fmla="*/ 0 w 870405"/>
                  <a:gd name="csY2" fmla="*/ 840130 h 972184"/>
                  <a:gd name="csX3" fmla="*/ 0 w 870405"/>
                  <a:gd name="csY3" fmla="*/ 246797 h 972184"/>
                  <a:gd name="csX4" fmla="*/ 246797 w 870405"/>
                  <a:gd name="csY4" fmla="*/ 0 h 972184"/>
                  <a:gd name="csX5" fmla="*/ 623608 w 870405"/>
                  <a:gd name="csY5" fmla="*/ 0 h 972184"/>
                  <a:gd name="csX6" fmla="*/ 870405 w 870405"/>
                  <a:gd name="csY6" fmla="*/ 246797 h 972184"/>
                  <a:gd name="csX7" fmla="*/ 870405 w 870405"/>
                  <a:gd name="csY7" fmla="*/ 840130 h 972184"/>
                  <a:gd name="csX8" fmla="*/ 870405 w 870405"/>
                  <a:gd name="csY8" fmla="*/ 840130 h 972184"/>
                  <a:gd name="csX9" fmla="*/ 646049 w 870405"/>
                  <a:gd name="csY9" fmla="*/ 972184 h 972184"/>
                  <a:gd name="csX0" fmla="*/ 0 w 870405"/>
                  <a:gd name="csY0" fmla="*/ 840130 h 972184"/>
                  <a:gd name="csX1" fmla="*/ 0 w 870405"/>
                  <a:gd name="csY1" fmla="*/ 840130 h 972184"/>
                  <a:gd name="csX2" fmla="*/ 0 w 870405"/>
                  <a:gd name="csY2" fmla="*/ 246797 h 972184"/>
                  <a:gd name="csX3" fmla="*/ 246797 w 870405"/>
                  <a:gd name="csY3" fmla="*/ 0 h 972184"/>
                  <a:gd name="csX4" fmla="*/ 623608 w 870405"/>
                  <a:gd name="csY4" fmla="*/ 0 h 972184"/>
                  <a:gd name="csX5" fmla="*/ 870405 w 870405"/>
                  <a:gd name="csY5" fmla="*/ 246797 h 972184"/>
                  <a:gd name="csX6" fmla="*/ 870405 w 870405"/>
                  <a:gd name="csY6" fmla="*/ 840130 h 972184"/>
                  <a:gd name="csX7" fmla="*/ 870405 w 870405"/>
                  <a:gd name="csY7" fmla="*/ 840130 h 972184"/>
                  <a:gd name="csX8" fmla="*/ 646049 w 870405"/>
                  <a:gd name="csY8" fmla="*/ 972184 h 972184"/>
                  <a:gd name="csX0" fmla="*/ 0 w 870405"/>
                  <a:gd name="csY0" fmla="*/ 840130 h 840130"/>
                  <a:gd name="csX1" fmla="*/ 0 w 870405"/>
                  <a:gd name="csY1" fmla="*/ 840130 h 840130"/>
                  <a:gd name="csX2" fmla="*/ 0 w 870405"/>
                  <a:gd name="csY2" fmla="*/ 246797 h 840130"/>
                  <a:gd name="csX3" fmla="*/ 246797 w 870405"/>
                  <a:gd name="csY3" fmla="*/ 0 h 840130"/>
                  <a:gd name="csX4" fmla="*/ 623608 w 870405"/>
                  <a:gd name="csY4" fmla="*/ 0 h 840130"/>
                  <a:gd name="csX5" fmla="*/ 870405 w 870405"/>
                  <a:gd name="csY5" fmla="*/ 246797 h 840130"/>
                  <a:gd name="csX6" fmla="*/ 870405 w 870405"/>
                  <a:gd name="csY6" fmla="*/ 840130 h 840130"/>
                  <a:gd name="csX7" fmla="*/ 870405 w 870405"/>
                  <a:gd name="csY7" fmla="*/ 840130 h 84013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870405" h="840130">
                    <a:moveTo>
                      <a:pt x="0" y="840130"/>
                    </a:moveTo>
                    <a:lnTo>
                      <a:pt x="0" y="840130"/>
                    </a:lnTo>
                    <a:lnTo>
                      <a:pt x="0" y="246797"/>
                    </a:lnTo>
                    <a:cubicBezTo>
                      <a:pt x="0" y="110495"/>
                      <a:pt x="110495" y="0"/>
                      <a:pt x="246797" y="0"/>
                    </a:cubicBezTo>
                    <a:lnTo>
                      <a:pt x="623608" y="0"/>
                    </a:lnTo>
                    <a:cubicBezTo>
                      <a:pt x="759910" y="0"/>
                      <a:pt x="870405" y="110495"/>
                      <a:pt x="870405" y="246797"/>
                    </a:cubicBezTo>
                    <a:lnTo>
                      <a:pt x="870405" y="840130"/>
                    </a:lnTo>
                    <a:lnTo>
                      <a:pt x="870405" y="840130"/>
                    </a:lnTo>
                  </a:path>
                </a:pathLst>
              </a:custGeom>
              <a:solidFill>
                <a:srgbClr val="00206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5" name="二等辺三角形 424">
                <a:extLst>
                  <a:ext uri="{FF2B5EF4-FFF2-40B4-BE49-F238E27FC236}">
                    <a16:creationId xmlns:a16="http://schemas.microsoft.com/office/drawing/2014/main" id="{035F0713-D95B-857D-DCD4-3C9A6371BEAD}"/>
                  </a:ext>
                </a:extLst>
              </p:cNvPr>
              <p:cNvSpPr/>
              <p:nvPr/>
            </p:nvSpPr>
            <p:spPr bwMode="auto">
              <a:xfrm rot="10800000">
                <a:off x="2994585" y="2976570"/>
                <a:ext cx="302410" cy="578365"/>
              </a:xfrm>
              <a:prstGeom prst="triangle">
                <a:avLst/>
              </a:prstGeom>
              <a:solidFill>
                <a:srgbClr val="FFFFFF">
                  <a:lumMod val="9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6" name="フリーフォーム: 図形 425">
                <a:extLst>
                  <a:ext uri="{FF2B5EF4-FFF2-40B4-BE49-F238E27FC236}">
                    <a16:creationId xmlns:a16="http://schemas.microsoft.com/office/drawing/2014/main" id="{18272AE0-2958-41B9-4FED-8A8EBD2F0E64}"/>
                  </a:ext>
                </a:extLst>
              </p:cNvPr>
              <p:cNvSpPr/>
              <p:nvPr/>
            </p:nvSpPr>
            <p:spPr bwMode="auto">
              <a:xfrm rot="10800000">
                <a:off x="3081908" y="3048754"/>
                <a:ext cx="127764" cy="506182"/>
              </a:xfrm>
              <a:custGeom>
                <a:avLst/>
                <a:gdLst>
                  <a:gd name="connsiteX0" fmla="*/ 63882 w 127764"/>
                  <a:gd name="connsiteY0" fmla="*/ 506182 h 506182"/>
                  <a:gd name="connsiteX1" fmla="*/ 0 w 127764"/>
                  <a:gd name="connsiteY1" fmla="*/ 244351 h 506182"/>
                  <a:gd name="connsiteX2" fmla="*/ 63882 w 127764"/>
                  <a:gd name="connsiteY2" fmla="*/ 0 h 506182"/>
                  <a:gd name="connsiteX3" fmla="*/ 127764 w 127764"/>
                  <a:gd name="connsiteY3" fmla="*/ 244351 h 50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7764" h="506182">
                    <a:moveTo>
                      <a:pt x="63882" y="506182"/>
                    </a:moveTo>
                    <a:lnTo>
                      <a:pt x="0" y="244351"/>
                    </a:lnTo>
                    <a:lnTo>
                      <a:pt x="63882" y="0"/>
                    </a:lnTo>
                    <a:lnTo>
                      <a:pt x="127764" y="244351"/>
                    </a:ln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7" name="台形 426">
                <a:extLst>
                  <a:ext uri="{FF2B5EF4-FFF2-40B4-BE49-F238E27FC236}">
                    <a16:creationId xmlns:a16="http://schemas.microsoft.com/office/drawing/2014/main" id="{DD134A01-0E7E-F395-D664-6EBD31F26FED}"/>
                  </a:ext>
                </a:extLst>
              </p:cNvPr>
              <p:cNvSpPr/>
              <p:nvPr/>
            </p:nvSpPr>
            <p:spPr bwMode="auto">
              <a:xfrm rot="10800000">
                <a:off x="3082978" y="3026298"/>
                <a:ext cx="127291" cy="125184"/>
              </a:xfrm>
              <a:prstGeom prst="trapezoid">
                <a:avLst/>
              </a:prstGeom>
              <a:solidFill>
                <a:srgbClr val="C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124FE0BC-50C6-E322-2096-165DED6F0EE9}"/>
                  </a:ext>
                </a:extLst>
              </p:cNvPr>
              <p:cNvSpPr/>
              <p:nvPr/>
            </p:nvSpPr>
            <p:spPr bwMode="auto">
              <a:xfrm>
                <a:off x="2593567" y="1945656"/>
                <a:ext cx="1121184" cy="816273"/>
              </a:xfrm>
              <a:custGeom>
                <a:avLst/>
                <a:gdLst>
                  <a:gd name="connsiteX0" fmla="*/ 560592 w 1121184"/>
                  <a:gd name="connsiteY0" fmla="*/ 0 h 643341"/>
                  <a:gd name="connsiteX1" fmla="*/ 1121184 w 1121184"/>
                  <a:gd name="connsiteY1" fmla="*/ 483193 h 643341"/>
                  <a:gd name="connsiteX2" fmla="*/ 1112293 w 1121184"/>
                  <a:gd name="connsiteY2" fmla="*/ 559213 h 643341"/>
                  <a:gd name="connsiteX3" fmla="*/ 1108346 w 1121184"/>
                  <a:gd name="connsiteY3" fmla="*/ 560819 h 643341"/>
                  <a:gd name="connsiteX4" fmla="*/ 560592 w 1121184"/>
                  <a:gd name="connsiteY4" fmla="*/ 643341 h 643341"/>
                  <a:gd name="connsiteX5" fmla="*/ 12838 w 1121184"/>
                  <a:gd name="connsiteY5" fmla="*/ 560819 h 643341"/>
                  <a:gd name="connsiteX6" fmla="*/ 8891 w 1121184"/>
                  <a:gd name="connsiteY6" fmla="*/ 559213 h 643341"/>
                  <a:gd name="connsiteX7" fmla="*/ 0 w 1121184"/>
                  <a:gd name="connsiteY7" fmla="*/ 483193 h 643341"/>
                  <a:gd name="connsiteX8" fmla="*/ 560592 w 1121184"/>
                  <a:gd name="connsiteY8" fmla="*/ 0 h 64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1184" h="643341">
                    <a:moveTo>
                      <a:pt x="560592" y="0"/>
                    </a:moveTo>
                    <a:cubicBezTo>
                      <a:pt x="870198" y="0"/>
                      <a:pt x="1121184" y="216333"/>
                      <a:pt x="1121184" y="483193"/>
                    </a:cubicBezTo>
                    <a:lnTo>
                      <a:pt x="1112293" y="559213"/>
                    </a:lnTo>
                    <a:lnTo>
                      <a:pt x="1108346" y="560819"/>
                    </a:lnTo>
                    <a:cubicBezTo>
                      <a:pt x="951987" y="612919"/>
                      <a:pt x="763493" y="643341"/>
                      <a:pt x="560592" y="643341"/>
                    </a:cubicBezTo>
                    <a:cubicBezTo>
                      <a:pt x="357692" y="643341"/>
                      <a:pt x="169197" y="612919"/>
                      <a:pt x="12838" y="560819"/>
                    </a:cubicBezTo>
                    <a:lnTo>
                      <a:pt x="8891" y="559213"/>
                    </a:lnTo>
                    <a:lnTo>
                      <a:pt x="0" y="483193"/>
                    </a:lnTo>
                    <a:cubicBezTo>
                      <a:pt x="0" y="216333"/>
                      <a:pt x="250986" y="0"/>
                      <a:pt x="56059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9" name="楕円 428">
                <a:extLst>
                  <a:ext uri="{FF2B5EF4-FFF2-40B4-BE49-F238E27FC236}">
                    <a16:creationId xmlns:a16="http://schemas.microsoft.com/office/drawing/2014/main" id="{2E8F785E-9945-AA95-0F85-819C1A5D6C7F}"/>
                  </a:ext>
                </a:extLst>
              </p:cNvPr>
              <p:cNvSpPr/>
              <p:nvPr/>
            </p:nvSpPr>
            <p:spPr bwMode="auto">
              <a:xfrm rot="20700000">
                <a:off x="2555468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0" name="楕円 429">
                <a:extLst>
                  <a:ext uri="{FF2B5EF4-FFF2-40B4-BE49-F238E27FC236}">
                    <a16:creationId xmlns:a16="http://schemas.microsoft.com/office/drawing/2014/main" id="{2203DB5B-EAB8-2507-E1CB-E1678FA6D72D}"/>
                  </a:ext>
                </a:extLst>
              </p:cNvPr>
              <p:cNvSpPr/>
              <p:nvPr/>
            </p:nvSpPr>
            <p:spPr bwMode="auto">
              <a:xfrm rot="900000" flipH="1">
                <a:off x="3466853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1" name="楕円 430">
                <a:extLst>
                  <a:ext uri="{FF2B5EF4-FFF2-40B4-BE49-F238E27FC236}">
                    <a16:creationId xmlns:a16="http://schemas.microsoft.com/office/drawing/2014/main" id="{28DDF312-ADC0-D19B-4EE6-639597B35306}"/>
                  </a:ext>
                </a:extLst>
              </p:cNvPr>
              <p:cNvSpPr/>
              <p:nvPr/>
            </p:nvSpPr>
            <p:spPr bwMode="auto">
              <a:xfrm>
                <a:off x="2670965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6EBB4317-656E-D7FD-EAE0-B578C20D828C}"/>
                  </a:ext>
                </a:extLst>
              </p:cNvPr>
              <p:cNvSpPr/>
              <p:nvPr/>
            </p:nvSpPr>
            <p:spPr bwMode="auto">
              <a:xfrm>
                <a:off x="2723670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5289EC19-F6DA-2C01-42CB-872C93C1DED9}"/>
                  </a:ext>
                </a:extLst>
              </p:cNvPr>
              <p:cNvSpPr/>
              <p:nvPr/>
            </p:nvSpPr>
            <p:spPr bwMode="auto">
              <a:xfrm>
                <a:off x="3223124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4" name="楕円 433">
                <a:extLst>
                  <a:ext uri="{FF2B5EF4-FFF2-40B4-BE49-F238E27FC236}">
                    <a16:creationId xmlns:a16="http://schemas.microsoft.com/office/drawing/2014/main" id="{19760410-2074-EC9A-EDCE-A9A26DD870E8}"/>
                  </a:ext>
                </a:extLst>
              </p:cNvPr>
              <p:cNvSpPr/>
              <p:nvPr/>
            </p:nvSpPr>
            <p:spPr bwMode="auto">
              <a:xfrm>
                <a:off x="2855987" y="2473448"/>
                <a:ext cx="86862" cy="86862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5" name="楕円 434">
                <a:extLst>
                  <a:ext uri="{FF2B5EF4-FFF2-40B4-BE49-F238E27FC236}">
                    <a16:creationId xmlns:a16="http://schemas.microsoft.com/office/drawing/2014/main" id="{931744DA-F80A-96CF-A27B-D11B2E2C576C}"/>
                  </a:ext>
                </a:extLst>
              </p:cNvPr>
              <p:cNvSpPr/>
              <p:nvPr/>
            </p:nvSpPr>
            <p:spPr bwMode="auto">
              <a:xfrm>
                <a:off x="3359784" y="2473448"/>
                <a:ext cx="86862" cy="86862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6" name="二等辺三角形 71">
                <a:extLst>
                  <a:ext uri="{FF2B5EF4-FFF2-40B4-BE49-F238E27FC236}">
                    <a16:creationId xmlns:a16="http://schemas.microsoft.com/office/drawing/2014/main" id="{5F24DC12-3555-2415-674B-D22889835E98}"/>
                  </a:ext>
                </a:extLst>
              </p:cNvPr>
              <p:cNvSpPr/>
              <p:nvPr/>
            </p:nvSpPr>
            <p:spPr bwMode="auto">
              <a:xfrm rot="16200000">
                <a:off x="2971648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9AFC24DA-B2A5-573B-1BC6-CF66194A1C87}"/>
                  </a:ext>
                </a:extLst>
              </p:cNvPr>
              <p:cNvSpPr/>
              <p:nvPr/>
            </p:nvSpPr>
            <p:spPr bwMode="auto">
              <a:xfrm rot="10800000">
                <a:off x="2970112" y="2804999"/>
                <a:ext cx="374450" cy="79767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8" name="楕円 437">
                <a:extLst>
                  <a:ext uri="{FF2B5EF4-FFF2-40B4-BE49-F238E27FC236}">
                    <a16:creationId xmlns:a16="http://schemas.microsoft.com/office/drawing/2014/main" id="{DCB41420-864A-5EC6-B28D-E91B2D19F032}"/>
                  </a:ext>
                </a:extLst>
              </p:cNvPr>
              <p:cNvSpPr/>
              <p:nvPr/>
            </p:nvSpPr>
            <p:spPr bwMode="auto">
              <a:xfrm rot="20700000">
                <a:off x="2668613" y="2088452"/>
                <a:ext cx="726726" cy="236539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8C23F723-63CE-3D36-91BB-7EBFFEC9EDBD}"/>
                  </a:ext>
                </a:extLst>
              </p:cNvPr>
              <p:cNvSpPr/>
              <p:nvPr/>
            </p:nvSpPr>
            <p:spPr bwMode="auto">
              <a:xfrm>
                <a:off x="2847975" y="3045619"/>
                <a:ext cx="233363" cy="483394"/>
              </a:xfrm>
              <a:custGeom>
                <a:avLst/>
                <a:gdLst>
                  <a:gd name="connsiteX0" fmla="*/ 76200 w 250032"/>
                  <a:gd name="connsiteY0" fmla="*/ 0 h 483394"/>
                  <a:gd name="connsiteX1" fmla="*/ 0 w 250032"/>
                  <a:gd name="connsiteY1" fmla="*/ 66675 h 483394"/>
                  <a:gd name="connsiteX2" fmla="*/ 145257 w 250032"/>
                  <a:gd name="connsiteY2" fmla="*/ 140494 h 483394"/>
                  <a:gd name="connsiteX3" fmla="*/ 85725 w 250032"/>
                  <a:gd name="connsiteY3" fmla="*/ 245269 h 483394"/>
                  <a:gd name="connsiteX4" fmla="*/ 250032 w 250032"/>
                  <a:gd name="connsiteY4" fmla="*/ 483394 h 483394"/>
                  <a:gd name="connsiteX0" fmla="*/ 59531 w 233363"/>
                  <a:gd name="connsiteY0" fmla="*/ 0 h 483394"/>
                  <a:gd name="connsiteX1" fmla="*/ 0 w 233363"/>
                  <a:gd name="connsiteY1" fmla="*/ 145256 h 483394"/>
                  <a:gd name="connsiteX2" fmla="*/ 128588 w 233363"/>
                  <a:gd name="connsiteY2" fmla="*/ 140494 h 483394"/>
                  <a:gd name="connsiteX3" fmla="*/ 69056 w 233363"/>
                  <a:gd name="connsiteY3" fmla="*/ 245269 h 483394"/>
                  <a:gd name="connsiteX4" fmla="*/ 233363 w 233363"/>
                  <a:gd name="connsiteY4" fmla="*/ 483394 h 483394"/>
                  <a:gd name="connsiteX0" fmla="*/ 59531 w 233363"/>
                  <a:gd name="connsiteY0" fmla="*/ 0 h 483394"/>
                  <a:gd name="connsiteX1" fmla="*/ 0 w 233363"/>
                  <a:gd name="connsiteY1" fmla="*/ 145256 h 483394"/>
                  <a:gd name="connsiteX2" fmla="*/ 128588 w 233363"/>
                  <a:gd name="connsiteY2" fmla="*/ 140494 h 483394"/>
                  <a:gd name="connsiteX3" fmla="*/ 30956 w 233363"/>
                  <a:gd name="connsiteY3" fmla="*/ 211932 h 483394"/>
                  <a:gd name="connsiteX4" fmla="*/ 233363 w 233363"/>
                  <a:gd name="connsiteY4" fmla="*/ 483394 h 483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363" h="483394">
                    <a:moveTo>
                      <a:pt x="59531" y="0"/>
                    </a:moveTo>
                    <a:lnTo>
                      <a:pt x="0" y="145256"/>
                    </a:lnTo>
                    <a:lnTo>
                      <a:pt x="128588" y="140494"/>
                    </a:lnTo>
                    <a:lnTo>
                      <a:pt x="30956" y="211932"/>
                    </a:lnTo>
                    <a:lnTo>
                      <a:pt x="233363" y="483394"/>
                    </a:lnTo>
                  </a:path>
                </a:pathLst>
              </a:custGeom>
              <a:solidFill>
                <a:srgbClr val="00206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0" name="フリーフォーム: 図形 439">
                <a:extLst>
                  <a:ext uri="{FF2B5EF4-FFF2-40B4-BE49-F238E27FC236}">
                    <a16:creationId xmlns:a16="http://schemas.microsoft.com/office/drawing/2014/main" id="{BF8275B6-8828-8FA3-0F04-5C7D796912EC}"/>
                  </a:ext>
                </a:extLst>
              </p:cNvPr>
              <p:cNvSpPr/>
              <p:nvPr/>
            </p:nvSpPr>
            <p:spPr bwMode="auto">
              <a:xfrm flipH="1">
                <a:off x="3221831" y="3045619"/>
                <a:ext cx="233363" cy="483394"/>
              </a:xfrm>
              <a:custGeom>
                <a:avLst/>
                <a:gdLst>
                  <a:gd name="connsiteX0" fmla="*/ 76200 w 250032"/>
                  <a:gd name="connsiteY0" fmla="*/ 0 h 483394"/>
                  <a:gd name="connsiteX1" fmla="*/ 0 w 250032"/>
                  <a:gd name="connsiteY1" fmla="*/ 66675 h 483394"/>
                  <a:gd name="connsiteX2" fmla="*/ 145257 w 250032"/>
                  <a:gd name="connsiteY2" fmla="*/ 140494 h 483394"/>
                  <a:gd name="connsiteX3" fmla="*/ 85725 w 250032"/>
                  <a:gd name="connsiteY3" fmla="*/ 245269 h 483394"/>
                  <a:gd name="connsiteX4" fmla="*/ 250032 w 250032"/>
                  <a:gd name="connsiteY4" fmla="*/ 483394 h 483394"/>
                  <a:gd name="connsiteX0" fmla="*/ 59531 w 233363"/>
                  <a:gd name="connsiteY0" fmla="*/ 0 h 483394"/>
                  <a:gd name="connsiteX1" fmla="*/ 0 w 233363"/>
                  <a:gd name="connsiteY1" fmla="*/ 145256 h 483394"/>
                  <a:gd name="connsiteX2" fmla="*/ 128588 w 233363"/>
                  <a:gd name="connsiteY2" fmla="*/ 140494 h 483394"/>
                  <a:gd name="connsiteX3" fmla="*/ 69056 w 233363"/>
                  <a:gd name="connsiteY3" fmla="*/ 245269 h 483394"/>
                  <a:gd name="connsiteX4" fmla="*/ 233363 w 233363"/>
                  <a:gd name="connsiteY4" fmla="*/ 483394 h 483394"/>
                  <a:gd name="connsiteX0" fmla="*/ 59531 w 233363"/>
                  <a:gd name="connsiteY0" fmla="*/ 0 h 483394"/>
                  <a:gd name="connsiteX1" fmla="*/ 0 w 233363"/>
                  <a:gd name="connsiteY1" fmla="*/ 145256 h 483394"/>
                  <a:gd name="connsiteX2" fmla="*/ 128588 w 233363"/>
                  <a:gd name="connsiteY2" fmla="*/ 140494 h 483394"/>
                  <a:gd name="connsiteX3" fmla="*/ 30956 w 233363"/>
                  <a:gd name="connsiteY3" fmla="*/ 211932 h 483394"/>
                  <a:gd name="connsiteX4" fmla="*/ 233363 w 233363"/>
                  <a:gd name="connsiteY4" fmla="*/ 483394 h 483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363" h="483394">
                    <a:moveTo>
                      <a:pt x="59531" y="0"/>
                    </a:moveTo>
                    <a:lnTo>
                      <a:pt x="0" y="145256"/>
                    </a:lnTo>
                    <a:lnTo>
                      <a:pt x="128588" y="140494"/>
                    </a:lnTo>
                    <a:lnTo>
                      <a:pt x="30956" y="211932"/>
                    </a:lnTo>
                    <a:lnTo>
                      <a:pt x="233363" y="483394"/>
                    </a:lnTo>
                  </a:path>
                </a:pathLst>
              </a:custGeom>
              <a:solidFill>
                <a:srgbClr val="00206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15" name="グループ化 414">
              <a:extLst>
                <a:ext uri="{FF2B5EF4-FFF2-40B4-BE49-F238E27FC236}">
                  <a16:creationId xmlns:a16="http://schemas.microsoft.com/office/drawing/2014/main" id="{90FA69B8-B50D-46D0-327B-8641231C7003}"/>
                </a:ext>
              </a:extLst>
            </p:cNvPr>
            <p:cNvGrpSpPr/>
            <p:nvPr/>
          </p:nvGrpSpPr>
          <p:grpSpPr>
            <a:xfrm>
              <a:off x="-893381" y="7377258"/>
              <a:ext cx="467483" cy="871660"/>
              <a:chOff x="6694867" y="7154369"/>
              <a:chExt cx="414373" cy="772632"/>
            </a:xfrm>
          </p:grpSpPr>
          <p:sp>
            <p:nvSpPr>
              <p:cNvPr id="421" name="四角形: 上の 2 つの角を丸める 130">
                <a:extLst>
                  <a:ext uri="{FF2B5EF4-FFF2-40B4-BE49-F238E27FC236}">
                    <a16:creationId xmlns:a16="http://schemas.microsoft.com/office/drawing/2014/main" id="{220F9D45-C041-D21A-2DDC-43E2FCBB7706}"/>
                  </a:ext>
                </a:extLst>
              </p:cNvPr>
              <p:cNvSpPr/>
              <p:nvPr/>
            </p:nvSpPr>
            <p:spPr bwMode="auto">
              <a:xfrm rot="756956">
                <a:off x="6694867" y="7517986"/>
                <a:ext cx="206850" cy="387931"/>
              </a:xfrm>
              <a:custGeom>
                <a:avLst/>
                <a:gdLst>
                  <a:gd name="csX0" fmla="*/ 0 w 206850"/>
                  <a:gd name="csY0" fmla="*/ 0 h 387931"/>
                  <a:gd name="csX1" fmla="*/ 206850 w 206850"/>
                  <a:gd name="csY1" fmla="*/ 0 h 387931"/>
                  <a:gd name="csX2" fmla="*/ 206850 w 206850"/>
                  <a:gd name="csY2" fmla="*/ 0 h 387931"/>
                  <a:gd name="csX3" fmla="*/ 206850 w 206850"/>
                  <a:gd name="csY3" fmla="*/ 284506 h 387931"/>
                  <a:gd name="csX4" fmla="*/ 103425 w 206850"/>
                  <a:gd name="csY4" fmla="*/ 387931 h 387931"/>
                  <a:gd name="csX5" fmla="*/ 103425 w 206850"/>
                  <a:gd name="csY5" fmla="*/ 387931 h 387931"/>
                  <a:gd name="csX6" fmla="*/ 0 w 206850"/>
                  <a:gd name="csY6" fmla="*/ 284506 h 387931"/>
                  <a:gd name="csX7" fmla="*/ 0 w 206850"/>
                  <a:gd name="csY7" fmla="*/ 0 h 387931"/>
                  <a:gd name="csX8" fmla="*/ 0 w 206850"/>
                  <a:gd name="csY8" fmla="*/ 0 h 387931"/>
                  <a:gd name="csX0" fmla="*/ 0 w 206850"/>
                  <a:gd name="csY0" fmla="*/ 76714 h 464645"/>
                  <a:gd name="csX1" fmla="*/ 99684 w 206850"/>
                  <a:gd name="csY1" fmla="*/ 0 h 464645"/>
                  <a:gd name="csX2" fmla="*/ 206850 w 206850"/>
                  <a:gd name="csY2" fmla="*/ 76714 h 464645"/>
                  <a:gd name="csX3" fmla="*/ 206850 w 206850"/>
                  <a:gd name="csY3" fmla="*/ 76714 h 464645"/>
                  <a:gd name="csX4" fmla="*/ 206850 w 206850"/>
                  <a:gd name="csY4" fmla="*/ 361220 h 464645"/>
                  <a:gd name="csX5" fmla="*/ 103425 w 206850"/>
                  <a:gd name="csY5" fmla="*/ 464645 h 464645"/>
                  <a:gd name="csX6" fmla="*/ 103425 w 206850"/>
                  <a:gd name="csY6" fmla="*/ 464645 h 464645"/>
                  <a:gd name="csX7" fmla="*/ 0 w 206850"/>
                  <a:gd name="csY7" fmla="*/ 361220 h 464645"/>
                  <a:gd name="csX8" fmla="*/ 0 w 206850"/>
                  <a:gd name="csY8" fmla="*/ 76714 h 464645"/>
                  <a:gd name="csX9" fmla="*/ 0 w 206850"/>
                  <a:gd name="csY9" fmla="*/ 76714 h 464645"/>
                  <a:gd name="csX0" fmla="*/ 99684 w 206850"/>
                  <a:gd name="csY0" fmla="*/ 0 h 464645"/>
                  <a:gd name="csX1" fmla="*/ 206850 w 206850"/>
                  <a:gd name="csY1" fmla="*/ 76714 h 464645"/>
                  <a:gd name="csX2" fmla="*/ 206850 w 206850"/>
                  <a:gd name="csY2" fmla="*/ 76714 h 464645"/>
                  <a:gd name="csX3" fmla="*/ 206850 w 206850"/>
                  <a:gd name="csY3" fmla="*/ 361220 h 464645"/>
                  <a:gd name="csX4" fmla="*/ 103425 w 206850"/>
                  <a:gd name="csY4" fmla="*/ 464645 h 464645"/>
                  <a:gd name="csX5" fmla="*/ 103425 w 206850"/>
                  <a:gd name="csY5" fmla="*/ 464645 h 464645"/>
                  <a:gd name="csX6" fmla="*/ 0 w 206850"/>
                  <a:gd name="csY6" fmla="*/ 361220 h 464645"/>
                  <a:gd name="csX7" fmla="*/ 0 w 206850"/>
                  <a:gd name="csY7" fmla="*/ 76714 h 464645"/>
                  <a:gd name="csX8" fmla="*/ 0 w 206850"/>
                  <a:gd name="csY8" fmla="*/ 76714 h 464645"/>
                  <a:gd name="csX9" fmla="*/ 191124 w 206850"/>
                  <a:gd name="csY9" fmla="*/ 91440 h 464645"/>
                  <a:gd name="csX0" fmla="*/ 206850 w 206850"/>
                  <a:gd name="csY0" fmla="*/ 29944 h 417875"/>
                  <a:gd name="csX1" fmla="*/ 206850 w 206850"/>
                  <a:gd name="csY1" fmla="*/ 29944 h 417875"/>
                  <a:gd name="csX2" fmla="*/ 206850 w 206850"/>
                  <a:gd name="csY2" fmla="*/ 314450 h 417875"/>
                  <a:gd name="csX3" fmla="*/ 103425 w 206850"/>
                  <a:gd name="csY3" fmla="*/ 417875 h 417875"/>
                  <a:gd name="csX4" fmla="*/ 103425 w 206850"/>
                  <a:gd name="csY4" fmla="*/ 417875 h 417875"/>
                  <a:gd name="csX5" fmla="*/ 0 w 206850"/>
                  <a:gd name="csY5" fmla="*/ 314450 h 417875"/>
                  <a:gd name="csX6" fmla="*/ 0 w 206850"/>
                  <a:gd name="csY6" fmla="*/ 29944 h 417875"/>
                  <a:gd name="csX7" fmla="*/ 0 w 206850"/>
                  <a:gd name="csY7" fmla="*/ 29944 h 417875"/>
                  <a:gd name="csX8" fmla="*/ 191124 w 206850"/>
                  <a:gd name="csY8" fmla="*/ 44670 h 417875"/>
                  <a:gd name="csX0" fmla="*/ 206850 w 206850"/>
                  <a:gd name="csY0" fmla="*/ 29944 h 417875"/>
                  <a:gd name="csX1" fmla="*/ 206850 w 206850"/>
                  <a:gd name="csY1" fmla="*/ 314450 h 417875"/>
                  <a:gd name="csX2" fmla="*/ 103425 w 206850"/>
                  <a:gd name="csY2" fmla="*/ 417875 h 417875"/>
                  <a:gd name="csX3" fmla="*/ 103425 w 206850"/>
                  <a:gd name="csY3" fmla="*/ 417875 h 417875"/>
                  <a:gd name="csX4" fmla="*/ 0 w 206850"/>
                  <a:gd name="csY4" fmla="*/ 314450 h 417875"/>
                  <a:gd name="csX5" fmla="*/ 0 w 206850"/>
                  <a:gd name="csY5" fmla="*/ 29944 h 417875"/>
                  <a:gd name="csX6" fmla="*/ 0 w 206850"/>
                  <a:gd name="csY6" fmla="*/ 29944 h 417875"/>
                  <a:gd name="csX7" fmla="*/ 191124 w 206850"/>
                  <a:gd name="csY7" fmla="*/ 44670 h 417875"/>
                  <a:gd name="csX0" fmla="*/ 206850 w 206850"/>
                  <a:gd name="csY0" fmla="*/ 0 h 387931"/>
                  <a:gd name="csX1" fmla="*/ 206850 w 206850"/>
                  <a:gd name="csY1" fmla="*/ 284506 h 387931"/>
                  <a:gd name="csX2" fmla="*/ 103425 w 206850"/>
                  <a:gd name="csY2" fmla="*/ 387931 h 387931"/>
                  <a:gd name="csX3" fmla="*/ 103425 w 206850"/>
                  <a:gd name="csY3" fmla="*/ 387931 h 387931"/>
                  <a:gd name="csX4" fmla="*/ 0 w 206850"/>
                  <a:gd name="csY4" fmla="*/ 284506 h 387931"/>
                  <a:gd name="csX5" fmla="*/ 0 w 206850"/>
                  <a:gd name="csY5" fmla="*/ 0 h 387931"/>
                  <a:gd name="csX6" fmla="*/ 0 w 206850"/>
                  <a:gd name="csY6" fmla="*/ 0 h 3879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206850" h="387931">
                    <a:moveTo>
                      <a:pt x="206850" y="0"/>
                    </a:moveTo>
                    <a:lnTo>
                      <a:pt x="206850" y="284506"/>
                    </a:lnTo>
                    <a:cubicBezTo>
                      <a:pt x="206850" y="341626"/>
                      <a:pt x="160545" y="387931"/>
                      <a:pt x="103425" y="387931"/>
                    </a:cubicBezTo>
                    <a:lnTo>
                      <a:pt x="103425" y="387931"/>
                    </a:lnTo>
                    <a:cubicBezTo>
                      <a:pt x="46305" y="387931"/>
                      <a:pt x="0" y="341626"/>
                      <a:pt x="0" y="284506"/>
                    </a:cubicBez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206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2" name="フリーフォーム: 図形 421">
                <a:extLst>
                  <a:ext uri="{FF2B5EF4-FFF2-40B4-BE49-F238E27FC236}">
                    <a16:creationId xmlns:a16="http://schemas.microsoft.com/office/drawing/2014/main" id="{39824010-0F53-28F9-71C0-E8244322094E}"/>
                  </a:ext>
                </a:extLst>
              </p:cNvPr>
              <p:cNvSpPr/>
              <p:nvPr/>
            </p:nvSpPr>
            <p:spPr bwMode="auto">
              <a:xfrm>
                <a:off x="6929220" y="7154369"/>
                <a:ext cx="180020" cy="294535"/>
              </a:xfrm>
              <a:custGeom>
                <a:avLst/>
                <a:gdLst>
                  <a:gd name="csX0" fmla="*/ 46756 w 180020"/>
                  <a:gd name="csY0" fmla="*/ 0 h 294535"/>
                  <a:gd name="csX1" fmla="*/ 75471 w 180020"/>
                  <a:gd name="csY1" fmla="*/ 28715 h 294535"/>
                  <a:gd name="csX2" fmla="*/ 75471 w 180020"/>
                  <a:gd name="csY2" fmla="*/ 114515 h 294535"/>
                  <a:gd name="csX3" fmla="*/ 116678 w 180020"/>
                  <a:gd name="csY3" fmla="*/ 114515 h 294535"/>
                  <a:gd name="csX4" fmla="*/ 180020 w 180020"/>
                  <a:gd name="csY4" fmla="*/ 177857 h 294535"/>
                  <a:gd name="csX5" fmla="*/ 180020 w 180020"/>
                  <a:gd name="csY5" fmla="*/ 231193 h 294535"/>
                  <a:gd name="csX6" fmla="*/ 116678 w 180020"/>
                  <a:gd name="csY6" fmla="*/ 294535 h 294535"/>
                  <a:gd name="csX7" fmla="*/ 63342 w 180020"/>
                  <a:gd name="csY7" fmla="*/ 294535 h 294535"/>
                  <a:gd name="csX8" fmla="*/ 0 w 180020"/>
                  <a:gd name="csY8" fmla="*/ 231193 h 294535"/>
                  <a:gd name="csX9" fmla="*/ 0 w 180020"/>
                  <a:gd name="csY9" fmla="*/ 177857 h 294535"/>
                  <a:gd name="csX10" fmla="*/ 4978 w 180020"/>
                  <a:gd name="csY10" fmla="*/ 153202 h 294535"/>
                  <a:gd name="csX11" fmla="*/ 18041 w 180020"/>
                  <a:gd name="csY11" fmla="*/ 133826 h 294535"/>
                  <a:gd name="csX12" fmla="*/ 18041 w 180020"/>
                  <a:gd name="csY12" fmla="*/ 28715 h 294535"/>
                  <a:gd name="csX13" fmla="*/ 46756 w 180020"/>
                  <a:gd name="csY13" fmla="*/ 0 h 29453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</a:cxnLst>
                <a:rect l="l" t="t" r="r" b="b"/>
                <a:pathLst>
                  <a:path w="180020" h="294535">
                    <a:moveTo>
                      <a:pt x="46756" y="0"/>
                    </a:moveTo>
                    <a:cubicBezTo>
                      <a:pt x="62615" y="0"/>
                      <a:pt x="75471" y="12856"/>
                      <a:pt x="75471" y="28715"/>
                    </a:cubicBezTo>
                    <a:lnTo>
                      <a:pt x="75471" y="114515"/>
                    </a:lnTo>
                    <a:lnTo>
                      <a:pt x="116678" y="114515"/>
                    </a:lnTo>
                    <a:cubicBezTo>
                      <a:pt x="151661" y="114515"/>
                      <a:pt x="180020" y="142874"/>
                      <a:pt x="180020" y="177857"/>
                    </a:cubicBezTo>
                    <a:lnTo>
                      <a:pt x="180020" y="231193"/>
                    </a:lnTo>
                    <a:cubicBezTo>
                      <a:pt x="180020" y="266176"/>
                      <a:pt x="151661" y="294535"/>
                      <a:pt x="116678" y="294535"/>
                    </a:cubicBezTo>
                    <a:lnTo>
                      <a:pt x="63342" y="294535"/>
                    </a:lnTo>
                    <a:cubicBezTo>
                      <a:pt x="28359" y="294535"/>
                      <a:pt x="0" y="266176"/>
                      <a:pt x="0" y="231193"/>
                    </a:cubicBezTo>
                    <a:lnTo>
                      <a:pt x="0" y="177857"/>
                    </a:lnTo>
                    <a:cubicBezTo>
                      <a:pt x="0" y="169112"/>
                      <a:pt x="1773" y="160780"/>
                      <a:pt x="4978" y="153202"/>
                    </a:cubicBezTo>
                    <a:lnTo>
                      <a:pt x="18041" y="133826"/>
                    </a:lnTo>
                    <a:lnTo>
                      <a:pt x="18041" y="28715"/>
                    </a:lnTo>
                    <a:cubicBezTo>
                      <a:pt x="18041" y="12856"/>
                      <a:pt x="30897" y="0"/>
                      <a:pt x="4675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3" name="四角形: 上の 2 つの角を丸める 131">
                <a:extLst>
                  <a:ext uri="{FF2B5EF4-FFF2-40B4-BE49-F238E27FC236}">
                    <a16:creationId xmlns:a16="http://schemas.microsoft.com/office/drawing/2014/main" id="{B45141EB-A3B6-1046-8E65-3987F8385E6D}"/>
                  </a:ext>
                </a:extLst>
              </p:cNvPr>
              <p:cNvSpPr/>
              <p:nvPr/>
            </p:nvSpPr>
            <p:spPr bwMode="auto">
              <a:xfrm rot="1800000">
                <a:off x="6768624" y="7374583"/>
                <a:ext cx="198095" cy="552418"/>
              </a:xfrm>
              <a:custGeom>
                <a:avLst/>
                <a:gdLst>
                  <a:gd name="csX0" fmla="*/ 0 w 197260"/>
                  <a:gd name="csY0" fmla="*/ 0 h 588196"/>
                  <a:gd name="csX1" fmla="*/ 197260 w 197260"/>
                  <a:gd name="csY1" fmla="*/ 0 h 588196"/>
                  <a:gd name="csX2" fmla="*/ 197260 w 197260"/>
                  <a:gd name="csY2" fmla="*/ 0 h 588196"/>
                  <a:gd name="csX3" fmla="*/ 197260 w 197260"/>
                  <a:gd name="csY3" fmla="*/ 489566 h 588196"/>
                  <a:gd name="csX4" fmla="*/ 98630 w 197260"/>
                  <a:gd name="csY4" fmla="*/ 588196 h 588196"/>
                  <a:gd name="csX5" fmla="*/ 98630 w 197260"/>
                  <a:gd name="csY5" fmla="*/ 588196 h 588196"/>
                  <a:gd name="csX6" fmla="*/ 0 w 197260"/>
                  <a:gd name="csY6" fmla="*/ 489566 h 588196"/>
                  <a:gd name="csX7" fmla="*/ 0 w 197260"/>
                  <a:gd name="csY7" fmla="*/ 0 h 588196"/>
                  <a:gd name="csX8" fmla="*/ 0 w 197260"/>
                  <a:gd name="csY8" fmla="*/ 0 h 588196"/>
                  <a:gd name="csX0" fmla="*/ 835 w 198095"/>
                  <a:gd name="csY0" fmla="*/ 0 h 588196"/>
                  <a:gd name="csX1" fmla="*/ 198095 w 198095"/>
                  <a:gd name="csY1" fmla="*/ 0 h 588196"/>
                  <a:gd name="csX2" fmla="*/ 198095 w 198095"/>
                  <a:gd name="csY2" fmla="*/ 0 h 588196"/>
                  <a:gd name="csX3" fmla="*/ 198095 w 198095"/>
                  <a:gd name="csY3" fmla="*/ 489566 h 588196"/>
                  <a:gd name="csX4" fmla="*/ 99465 w 198095"/>
                  <a:gd name="csY4" fmla="*/ 588196 h 588196"/>
                  <a:gd name="csX5" fmla="*/ 99465 w 198095"/>
                  <a:gd name="csY5" fmla="*/ 588196 h 588196"/>
                  <a:gd name="csX6" fmla="*/ 835 w 198095"/>
                  <a:gd name="csY6" fmla="*/ 489566 h 588196"/>
                  <a:gd name="csX7" fmla="*/ 0 w 198095"/>
                  <a:gd name="csY7" fmla="*/ 321284 h 588196"/>
                  <a:gd name="csX8" fmla="*/ 835 w 198095"/>
                  <a:gd name="csY8" fmla="*/ 0 h 588196"/>
                  <a:gd name="csX9" fmla="*/ 835 w 198095"/>
                  <a:gd name="csY9" fmla="*/ 0 h 588196"/>
                  <a:gd name="csX0" fmla="*/ 8240 w 205500"/>
                  <a:gd name="csY0" fmla="*/ 0 h 588196"/>
                  <a:gd name="csX1" fmla="*/ 205500 w 205500"/>
                  <a:gd name="csY1" fmla="*/ 0 h 588196"/>
                  <a:gd name="csX2" fmla="*/ 205500 w 205500"/>
                  <a:gd name="csY2" fmla="*/ 0 h 588196"/>
                  <a:gd name="csX3" fmla="*/ 205500 w 205500"/>
                  <a:gd name="csY3" fmla="*/ 489566 h 588196"/>
                  <a:gd name="csX4" fmla="*/ 106870 w 205500"/>
                  <a:gd name="csY4" fmla="*/ 588196 h 588196"/>
                  <a:gd name="csX5" fmla="*/ 106870 w 205500"/>
                  <a:gd name="csY5" fmla="*/ 588196 h 588196"/>
                  <a:gd name="csX6" fmla="*/ 8240 w 205500"/>
                  <a:gd name="csY6" fmla="*/ 489566 h 588196"/>
                  <a:gd name="csX7" fmla="*/ 5538 w 205500"/>
                  <a:gd name="csY7" fmla="*/ 432347 h 588196"/>
                  <a:gd name="csX8" fmla="*/ 7405 w 205500"/>
                  <a:gd name="csY8" fmla="*/ 321284 h 588196"/>
                  <a:gd name="csX9" fmla="*/ 8240 w 205500"/>
                  <a:gd name="csY9" fmla="*/ 0 h 588196"/>
                  <a:gd name="csX10" fmla="*/ 8240 w 205500"/>
                  <a:gd name="csY10" fmla="*/ 0 h 588196"/>
                  <a:gd name="csX0" fmla="*/ 3442 w 203404"/>
                  <a:gd name="csY0" fmla="*/ 432347 h 588196"/>
                  <a:gd name="csX1" fmla="*/ 5309 w 203404"/>
                  <a:gd name="csY1" fmla="*/ 321284 h 588196"/>
                  <a:gd name="csX2" fmla="*/ 6144 w 203404"/>
                  <a:gd name="csY2" fmla="*/ 0 h 588196"/>
                  <a:gd name="csX3" fmla="*/ 6144 w 203404"/>
                  <a:gd name="csY3" fmla="*/ 0 h 588196"/>
                  <a:gd name="csX4" fmla="*/ 203404 w 203404"/>
                  <a:gd name="csY4" fmla="*/ 0 h 588196"/>
                  <a:gd name="csX5" fmla="*/ 203404 w 203404"/>
                  <a:gd name="csY5" fmla="*/ 0 h 588196"/>
                  <a:gd name="csX6" fmla="*/ 203404 w 203404"/>
                  <a:gd name="csY6" fmla="*/ 489566 h 588196"/>
                  <a:gd name="csX7" fmla="*/ 104774 w 203404"/>
                  <a:gd name="csY7" fmla="*/ 588196 h 588196"/>
                  <a:gd name="csX8" fmla="*/ 104774 w 203404"/>
                  <a:gd name="csY8" fmla="*/ 588196 h 588196"/>
                  <a:gd name="csX9" fmla="*/ 6144 w 203404"/>
                  <a:gd name="csY9" fmla="*/ 489566 h 588196"/>
                  <a:gd name="csX10" fmla="*/ 94882 w 203404"/>
                  <a:gd name="csY10" fmla="*/ 523787 h 588196"/>
                  <a:gd name="csX0" fmla="*/ 5309 w 203404"/>
                  <a:gd name="csY0" fmla="*/ 321284 h 588196"/>
                  <a:gd name="csX1" fmla="*/ 6144 w 203404"/>
                  <a:gd name="csY1" fmla="*/ 0 h 588196"/>
                  <a:gd name="csX2" fmla="*/ 6144 w 203404"/>
                  <a:gd name="csY2" fmla="*/ 0 h 588196"/>
                  <a:gd name="csX3" fmla="*/ 203404 w 203404"/>
                  <a:gd name="csY3" fmla="*/ 0 h 588196"/>
                  <a:gd name="csX4" fmla="*/ 203404 w 203404"/>
                  <a:gd name="csY4" fmla="*/ 0 h 588196"/>
                  <a:gd name="csX5" fmla="*/ 203404 w 203404"/>
                  <a:gd name="csY5" fmla="*/ 489566 h 588196"/>
                  <a:gd name="csX6" fmla="*/ 104774 w 203404"/>
                  <a:gd name="csY6" fmla="*/ 588196 h 588196"/>
                  <a:gd name="csX7" fmla="*/ 104774 w 203404"/>
                  <a:gd name="csY7" fmla="*/ 588196 h 588196"/>
                  <a:gd name="csX8" fmla="*/ 6144 w 203404"/>
                  <a:gd name="csY8" fmla="*/ 489566 h 588196"/>
                  <a:gd name="csX9" fmla="*/ 94882 w 203404"/>
                  <a:gd name="csY9" fmla="*/ 523787 h 588196"/>
                  <a:gd name="csX0" fmla="*/ 0 w 198095"/>
                  <a:gd name="csY0" fmla="*/ 321284 h 588196"/>
                  <a:gd name="csX1" fmla="*/ 835 w 198095"/>
                  <a:gd name="csY1" fmla="*/ 0 h 588196"/>
                  <a:gd name="csX2" fmla="*/ 835 w 198095"/>
                  <a:gd name="csY2" fmla="*/ 0 h 588196"/>
                  <a:gd name="csX3" fmla="*/ 198095 w 198095"/>
                  <a:gd name="csY3" fmla="*/ 0 h 588196"/>
                  <a:gd name="csX4" fmla="*/ 198095 w 198095"/>
                  <a:gd name="csY4" fmla="*/ 0 h 588196"/>
                  <a:gd name="csX5" fmla="*/ 198095 w 198095"/>
                  <a:gd name="csY5" fmla="*/ 489566 h 588196"/>
                  <a:gd name="csX6" fmla="*/ 99465 w 198095"/>
                  <a:gd name="csY6" fmla="*/ 588196 h 588196"/>
                  <a:gd name="csX7" fmla="*/ 99465 w 198095"/>
                  <a:gd name="csY7" fmla="*/ 588196 h 588196"/>
                  <a:gd name="csX8" fmla="*/ 835 w 198095"/>
                  <a:gd name="csY8" fmla="*/ 489566 h 588196"/>
                  <a:gd name="csX0" fmla="*/ 0 w 198095"/>
                  <a:gd name="csY0" fmla="*/ 321284 h 588196"/>
                  <a:gd name="csX1" fmla="*/ 835 w 198095"/>
                  <a:gd name="csY1" fmla="*/ 0 h 588196"/>
                  <a:gd name="csX2" fmla="*/ 835 w 198095"/>
                  <a:gd name="csY2" fmla="*/ 0 h 588196"/>
                  <a:gd name="csX3" fmla="*/ 198095 w 198095"/>
                  <a:gd name="csY3" fmla="*/ 0 h 588196"/>
                  <a:gd name="csX4" fmla="*/ 198095 w 198095"/>
                  <a:gd name="csY4" fmla="*/ 0 h 588196"/>
                  <a:gd name="csX5" fmla="*/ 198095 w 198095"/>
                  <a:gd name="csY5" fmla="*/ 489566 h 588196"/>
                  <a:gd name="csX6" fmla="*/ 99465 w 198095"/>
                  <a:gd name="csY6" fmla="*/ 588196 h 588196"/>
                  <a:gd name="csX7" fmla="*/ 99465 w 198095"/>
                  <a:gd name="csY7" fmla="*/ 588196 h 58819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198095" h="588196">
                    <a:moveTo>
                      <a:pt x="0" y="321284"/>
                    </a:moveTo>
                    <a:cubicBezTo>
                      <a:pt x="278" y="214189"/>
                      <a:pt x="557" y="107095"/>
                      <a:pt x="835" y="0"/>
                    </a:cubicBezTo>
                    <a:lnTo>
                      <a:pt x="835" y="0"/>
                    </a:lnTo>
                    <a:lnTo>
                      <a:pt x="198095" y="0"/>
                    </a:lnTo>
                    <a:lnTo>
                      <a:pt x="198095" y="0"/>
                    </a:lnTo>
                    <a:lnTo>
                      <a:pt x="198095" y="489566"/>
                    </a:lnTo>
                    <a:cubicBezTo>
                      <a:pt x="198095" y="544038"/>
                      <a:pt x="153937" y="588196"/>
                      <a:pt x="99465" y="588196"/>
                    </a:cubicBezTo>
                    <a:lnTo>
                      <a:pt x="99465" y="588196"/>
                    </a:lnTo>
                  </a:path>
                </a:pathLst>
              </a:custGeom>
              <a:solidFill>
                <a:srgbClr val="002060"/>
              </a:solidFill>
              <a:ln w="38100" cap="rnd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16" name="月 415">
              <a:extLst>
                <a:ext uri="{FF2B5EF4-FFF2-40B4-BE49-F238E27FC236}">
                  <a16:creationId xmlns:a16="http://schemas.microsoft.com/office/drawing/2014/main" id="{D39450DD-F53F-71FC-E4D5-9B814BE81035}"/>
                </a:ext>
              </a:extLst>
            </p:cNvPr>
            <p:cNvSpPr/>
            <p:nvPr/>
          </p:nvSpPr>
          <p:spPr bwMode="auto">
            <a:xfrm rot="17100000">
              <a:off x="-196352" y="6795121"/>
              <a:ext cx="45719" cy="230535"/>
            </a:xfrm>
            <a:prstGeom prst="moon">
              <a:avLst>
                <a:gd name="adj" fmla="val 55729"/>
              </a:avLst>
            </a:prstGeom>
            <a:solidFill>
              <a:srgbClr val="000000"/>
            </a:solidFill>
            <a:ln w="9525" cap="rnd">
              <a:solidFill>
                <a:srgbClr val="0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7" name="月 416">
              <a:extLst>
                <a:ext uri="{FF2B5EF4-FFF2-40B4-BE49-F238E27FC236}">
                  <a16:creationId xmlns:a16="http://schemas.microsoft.com/office/drawing/2014/main" id="{9C75C367-B9F5-415C-DD18-D6422C6353A1}"/>
                </a:ext>
              </a:extLst>
            </p:cNvPr>
            <p:cNvSpPr/>
            <p:nvPr/>
          </p:nvSpPr>
          <p:spPr bwMode="auto">
            <a:xfrm rot="15300000">
              <a:off x="-703612" y="6822255"/>
              <a:ext cx="45719" cy="230535"/>
            </a:xfrm>
            <a:prstGeom prst="moon">
              <a:avLst>
                <a:gd name="adj" fmla="val 55729"/>
              </a:avLst>
            </a:prstGeom>
            <a:solidFill>
              <a:srgbClr val="000000"/>
            </a:solidFill>
            <a:ln w="9525" cap="rnd">
              <a:solidFill>
                <a:srgbClr val="0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18" name="グループ化 417">
              <a:extLst>
                <a:ext uri="{FF2B5EF4-FFF2-40B4-BE49-F238E27FC236}">
                  <a16:creationId xmlns:a16="http://schemas.microsoft.com/office/drawing/2014/main" id="{38D8AFD0-8713-B32D-81FD-54525C42AFCE}"/>
                </a:ext>
              </a:extLst>
            </p:cNvPr>
            <p:cNvGrpSpPr/>
            <p:nvPr/>
          </p:nvGrpSpPr>
          <p:grpSpPr>
            <a:xfrm rot="20437452">
              <a:off x="-829079" y="7781582"/>
              <a:ext cx="868390" cy="604425"/>
              <a:chOff x="3019166" y="7656559"/>
              <a:chExt cx="868390" cy="604425"/>
            </a:xfrm>
          </p:grpSpPr>
          <p:sp>
            <p:nvSpPr>
              <p:cNvPr id="419" name="角丸四角形 4">
                <a:extLst>
                  <a:ext uri="{FF2B5EF4-FFF2-40B4-BE49-F238E27FC236}">
                    <a16:creationId xmlns:a16="http://schemas.microsoft.com/office/drawing/2014/main" id="{F278DA24-40C4-2826-B065-8D8E8110354A}"/>
                  </a:ext>
                </a:extLst>
              </p:cNvPr>
              <p:cNvSpPr/>
              <p:nvPr/>
            </p:nvSpPr>
            <p:spPr>
              <a:xfrm rot="3957250">
                <a:off x="2995658" y="7680067"/>
                <a:ext cx="374096" cy="327080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0" name="フリーフォーム: 図形 419">
                <a:extLst>
                  <a:ext uri="{FF2B5EF4-FFF2-40B4-BE49-F238E27FC236}">
                    <a16:creationId xmlns:a16="http://schemas.microsoft.com/office/drawing/2014/main" id="{DA06935B-4242-7D8D-82FF-1C57B9DDC529}"/>
                  </a:ext>
                </a:extLst>
              </p:cNvPr>
              <p:cNvSpPr/>
              <p:nvPr/>
            </p:nvSpPr>
            <p:spPr bwMode="auto">
              <a:xfrm rot="17100000">
                <a:off x="3316927" y="7690356"/>
                <a:ext cx="525261" cy="615996"/>
              </a:xfrm>
              <a:custGeom>
                <a:avLst/>
                <a:gdLst>
                  <a:gd name="csX0" fmla="*/ 547069 w 555196"/>
                  <a:gd name="csY0" fmla="*/ 336502 h 482059"/>
                  <a:gd name="csX1" fmla="*/ 555196 w 555196"/>
                  <a:gd name="csY1" fmla="*/ 376760 h 482059"/>
                  <a:gd name="csX2" fmla="*/ 451771 w 555196"/>
                  <a:gd name="csY2" fmla="*/ 480185 h 482059"/>
                  <a:gd name="csX3" fmla="*/ 107730 w 555196"/>
                  <a:gd name="csY3" fmla="*/ 480185 h 482059"/>
                  <a:gd name="csX4" fmla="*/ 98449 w 555196"/>
                  <a:gd name="csY4" fmla="*/ 482059 h 482059"/>
                  <a:gd name="csX5" fmla="*/ 98450 w 555196"/>
                  <a:gd name="csY5" fmla="*/ 482058 h 482059"/>
                  <a:gd name="csX6" fmla="*/ 0 w 555196"/>
                  <a:gd name="csY6" fmla="*/ 383608 h 482059"/>
                  <a:gd name="csX7" fmla="*/ 0 w 555196"/>
                  <a:gd name="csY7" fmla="*/ 0 h 482059"/>
                  <a:gd name="csX8" fmla="*/ 196899 w 555196"/>
                  <a:gd name="csY8" fmla="*/ 0 h 482059"/>
                  <a:gd name="csX9" fmla="*/ 196899 w 555196"/>
                  <a:gd name="csY9" fmla="*/ 273335 h 482059"/>
                  <a:gd name="csX10" fmla="*/ 451771 w 555196"/>
                  <a:gd name="csY10" fmla="*/ 273335 h 482059"/>
                  <a:gd name="csX11" fmla="*/ 547069 w 555196"/>
                  <a:gd name="csY11" fmla="*/ 336502 h 482059"/>
                  <a:gd name="csX0" fmla="*/ 555196 w 646636"/>
                  <a:gd name="csY0" fmla="*/ 376760 h 482059"/>
                  <a:gd name="csX1" fmla="*/ 451771 w 646636"/>
                  <a:gd name="csY1" fmla="*/ 480185 h 482059"/>
                  <a:gd name="csX2" fmla="*/ 107730 w 646636"/>
                  <a:gd name="csY2" fmla="*/ 480185 h 482059"/>
                  <a:gd name="csX3" fmla="*/ 98449 w 646636"/>
                  <a:gd name="csY3" fmla="*/ 482059 h 482059"/>
                  <a:gd name="csX4" fmla="*/ 98450 w 646636"/>
                  <a:gd name="csY4" fmla="*/ 482058 h 482059"/>
                  <a:gd name="csX5" fmla="*/ 0 w 646636"/>
                  <a:gd name="csY5" fmla="*/ 383608 h 482059"/>
                  <a:gd name="csX6" fmla="*/ 0 w 646636"/>
                  <a:gd name="csY6" fmla="*/ 0 h 482059"/>
                  <a:gd name="csX7" fmla="*/ 196899 w 646636"/>
                  <a:gd name="csY7" fmla="*/ 0 h 482059"/>
                  <a:gd name="csX8" fmla="*/ 196899 w 646636"/>
                  <a:gd name="csY8" fmla="*/ 273335 h 482059"/>
                  <a:gd name="csX9" fmla="*/ 451771 w 646636"/>
                  <a:gd name="csY9" fmla="*/ 273335 h 482059"/>
                  <a:gd name="csX10" fmla="*/ 547069 w 646636"/>
                  <a:gd name="csY10" fmla="*/ 336502 h 482059"/>
                  <a:gd name="csX11" fmla="*/ 646636 w 646636"/>
                  <a:gd name="csY11" fmla="*/ 468200 h 482059"/>
                  <a:gd name="csX0" fmla="*/ 555196 w 555196"/>
                  <a:gd name="csY0" fmla="*/ 376760 h 482059"/>
                  <a:gd name="csX1" fmla="*/ 451771 w 555196"/>
                  <a:gd name="csY1" fmla="*/ 480185 h 482059"/>
                  <a:gd name="csX2" fmla="*/ 107730 w 555196"/>
                  <a:gd name="csY2" fmla="*/ 480185 h 482059"/>
                  <a:gd name="csX3" fmla="*/ 98449 w 555196"/>
                  <a:gd name="csY3" fmla="*/ 482059 h 482059"/>
                  <a:gd name="csX4" fmla="*/ 98450 w 555196"/>
                  <a:gd name="csY4" fmla="*/ 482058 h 482059"/>
                  <a:gd name="csX5" fmla="*/ 0 w 555196"/>
                  <a:gd name="csY5" fmla="*/ 383608 h 482059"/>
                  <a:gd name="csX6" fmla="*/ 0 w 555196"/>
                  <a:gd name="csY6" fmla="*/ 0 h 482059"/>
                  <a:gd name="csX7" fmla="*/ 196899 w 555196"/>
                  <a:gd name="csY7" fmla="*/ 0 h 482059"/>
                  <a:gd name="csX8" fmla="*/ 196899 w 555196"/>
                  <a:gd name="csY8" fmla="*/ 273335 h 482059"/>
                  <a:gd name="csX9" fmla="*/ 451771 w 555196"/>
                  <a:gd name="csY9" fmla="*/ 273335 h 482059"/>
                  <a:gd name="csX10" fmla="*/ 547069 w 555196"/>
                  <a:gd name="csY10" fmla="*/ 336502 h 482059"/>
                  <a:gd name="csX0" fmla="*/ 451771 w 547069"/>
                  <a:gd name="csY0" fmla="*/ 480185 h 482059"/>
                  <a:gd name="csX1" fmla="*/ 107730 w 547069"/>
                  <a:gd name="csY1" fmla="*/ 480185 h 482059"/>
                  <a:gd name="csX2" fmla="*/ 98449 w 547069"/>
                  <a:gd name="csY2" fmla="*/ 482059 h 482059"/>
                  <a:gd name="csX3" fmla="*/ 98450 w 547069"/>
                  <a:gd name="csY3" fmla="*/ 482058 h 482059"/>
                  <a:gd name="csX4" fmla="*/ 0 w 547069"/>
                  <a:gd name="csY4" fmla="*/ 383608 h 482059"/>
                  <a:gd name="csX5" fmla="*/ 0 w 547069"/>
                  <a:gd name="csY5" fmla="*/ 0 h 482059"/>
                  <a:gd name="csX6" fmla="*/ 196899 w 547069"/>
                  <a:gd name="csY6" fmla="*/ 0 h 482059"/>
                  <a:gd name="csX7" fmla="*/ 196899 w 547069"/>
                  <a:gd name="csY7" fmla="*/ 273335 h 482059"/>
                  <a:gd name="csX8" fmla="*/ 451771 w 547069"/>
                  <a:gd name="csY8" fmla="*/ 273335 h 482059"/>
                  <a:gd name="csX9" fmla="*/ 547069 w 547069"/>
                  <a:gd name="csY9" fmla="*/ 336502 h 482059"/>
                  <a:gd name="csX0" fmla="*/ 451771 w 451771"/>
                  <a:gd name="csY0" fmla="*/ 480185 h 482059"/>
                  <a:gd name="csX1" fmla="*/ 107730 w 451771"/>
                  <a:gd name="csY1" fmla="*/ 480185 h 482059"/>
                  <a:gd name="csX2" fmla="*/ 98449 w 451771"/>
                  <a:gd name="csY2" fmla="*/ 482059 h 482059"/>
                  <a:gd name="csX3" fmla="*/ 98450 w 451771"/>
                  <a:gd name="csY3" fmla="*/ 482058 h 482059"/>
                  <a:gd name="csX4" fmla="*/ 0 w 451771"/>
                  <a:gd name="csY4" fmla="*/ 383608 h 482059"/>
                  <a:gd name="csX5" fmla="*/ 0 w 451771"/>
                  <a:gd name="csY5" fmla="*/ 0 h 482059"/>
                  <a:gd name="csX6" fmla="*/ 196899 w 451771"/>
                  <a:gd name="csY6" fmla="*/ 0 h 482059"/>
                  <a:gd name="csX7" fmla="*/ 196899 w 451771"/>
                  <a:gd name="csY7" fmla="*/ 273335 h 482059"/>
                  <a:gd name="csX8" fmla="*/ 451771 w 451771"/>
                  <a:gd name="csY8" fmla="*/ 273335 h 482059"/>
                  <a:gd name="csX0" fmla="*/ 451771 w 451771"/>
                  <a:gd name="csY0" fmla="*/ 480185 h 482059"/>
                  <a:gd name="csX1" fmla="*/ 107730 w 451771"/>
                  <a:gd name="csY1" fmla="*/ 480185 h 482059"/>
                  <a:gd name="csX2" fmla="*/ 98449 w 451771"/>
                  <a:gd name="csY2" fmla="*/ 482059 h 482059"/>
                  <a:gd name="csX3" fmla="*/ 98450 w 451771"/>
                  <a:gd name="csY3" fmla="*/ 482058 h 482059"/>
                  <a:gd name="csX4" fmla="*/ 0 w 451771"/>
                  <a:gd name="csY4" fmla="*/ 383608 h 482059"/>
                  <a:gd name="csX5" fmla="*/ 0 w 451771"/>
                  <a:gd name="csY5" fmla="*/ 0 h 482059"/>
                  <a:gd name="csX6" fmla="*/ 196899 w 451771"/>
                  <a:gd name="csY6" fmla="*/ 0 h 482059"/>
                  <a:gd name="csX7" fmla="*/ 196899 w 451771"/>
                  <a:gd name="csY7" fmla="*/ 273335 h 482059"/>
                  <a:gd name="csX8" fmla="*/ 304566 w 451771"/>
                  <a:gd name="csY8" fmla="*/ 279006 h 482059"/>
                  <a:gd name="csX0" fmla="*/ 451771 w 451771"/>
                  <a:gd name="csY0" fmla="*/ 482391 h 484265"/>
                  <a:gd name="csX1" fmla="*/ 107730 w 451771"/>
                  <a:gd name="csY1" fmla="*/ 482391 h 484265"/>
                  <a:gd name="csX2" fmla="*/ 98449 w 451771"/>
                  <a:gd name="csY2" fmla="*/ 484265 h 484265"/>
                  <a:gd name="csX3" fmla="*/ 98450 w 451771"/>
                  <a:gd name="csY3" fmla="*/ 484264 h 484265"/>
                  <a:gd name="csX4" fmla="*/ 0 w 451771"/>
                  <a:gd name="csY4" fmla="*/ 385814 h 484265"/>
                  <a:gd name="csX5" fmla="*/ 0 w 451771"/>
                  <a:gd name="csY5" fmla="*/ 2206 h 484265"/>
                  <a:gd name="csX6" fmla="*/ 315613 w 451771"/>
                  <a:gd name="csY6" fmla="*/ 0 h 484265"/>
                  <a:gd name="csX7" fmla="*/ 196899 w 451771"/>
                  <a:gd name="csY7" fmla="*/ 275541 h 484265"/>
                  <a:gd name="csX8" fmla="*/ 304566 w 451771"/>
                  <a:gd name="csY8" fmla="*/ 281212 h 484265"/>
                  <a:gd name="csX0" fmla="*/ 451771 w 451771"/>
                  <a:gd name="csY0" fmla="*/ 553201 h 555075"/>
                  <a:gd name="csX1" fmla="*/ 107730 w 451771"/>
                  <a:gd name="csY1" fmla="*/ 553201 h 555075"/>
                  <a:gd name="csX2" fmla="*/ 98449 w 451771"/>
                  <a:gd name="csY2" fmla="*/ 555075 h 555075"/>
                  <a:gd name="csX3" fmla="*/ 98450 w 451771"/>
                  <a:gd name="csY3" fmla="*/ 555074 h 555075"/>
                  <a:gd name="csX4" fmla="*/ 0 w 451771"/>
                  <a:gd name="csY4" fmla="*/ 456624 h 555075"/>
                  <a:gd name="csX5" fmla="*/ 152358 w 451771"/>
                  <a:gd name="csY5" fmla="*/ 0 h 555075"/>
                  <a:gd name="csX6" fmla="*/ 315613 w 451771"/>
                  <a:gd name="csY6" fmla="*/ 70810 h 555075"/>
                  <a:gd name="csX7" fmla="*/ 196899 w 451771"/>
                  <a:gd name="csY7" fmla="*/ 346351 h 555075"/>
                  <a:gd name="csX8" fmla="*/ 304566 w 451771"/>
                  <a:gd name="csY8" fmla="*/ 352022 h 555075"/>
                  <a:gd name="csX0" fmla="*/ 465587 w 465587"/>
                  <a:gd name="csY0" fmla="*/ 553201 h 555075"/>
                  <a:gd name="csX1" fmla="*/ 121546 w 465587"/>
                  <a:gd name="csY1" fmla="*/ 553201 h 555075"/>
                  <a:gd name="csX2" fmla="*/ 112265 w 465587"/>
                  <a:gd name="csY2" fmla="*/ 555075 h 555075"/>
                  <a:gd name="csX3" fmla="*/ 112266 w 465587"/>
                  <a:gd name="csY3" fmla="*/ 555074 h 555075"/>
                  <a:gd name="csX4" fmla="*/ 0 w 465587"/>
                  <a:gd name="csY4" fmla="*/ 452745 h 555075"/>
                  <a:gd name="csX5" fmla="*/ 166174 w 465587"/>
                  <a:gd name="csY5" fmla="*/ 0 h 555075"/>
                  <a:gd name="csX6" fmla="*/ 329429 w 465587"/>
                  <a:gd name="csY6" fmla="*/ 70810 h 555075"/>
                  <a:gd name="csX7" fmla="*/ 210715 w 465587"/>
                  <a:gd name="csY7" fmla="*/ 346351 h 555075"/>
                  <a:gd name="csX8" fmla="*/ 318382 w 465587"/>
                  <a:gd name="csY8" fmla="*/ 352022 h 555075"/>
                  <a:gd name="csX0" fmla="*/ 465587 w 465587"/>
                  <a:gd name="csY0" fmla="*/ 544139 h 546013"/>
                  <a:gd name="csX1" fmla="*/ 121546 w 465587"/>
                  <a:gd name="csY1" fmla="*/ 544139 h 546013"/>
                  <a:gd name="csX2" fmla="*/ 112265 w 465587"/>
                  <a:gd name="csY2" fmla="*/ 546013 h 546013"/>
                  <a:gd name="csX3" fmla="*/ 112266 w 465587"/>
                  <a:gd name="csY3" fmla="*/ 546012 h 546013"/>
                  <a:gd name="csX4" fmla="*/ 0 w 465587"/>
                  <a:gd name="csY4" fmla="*/ 443683 h 546013"/>
                  <a:gd name="csX5" fmla="*/ 173947 w 465587"/>
                  <a:gd name="csY5" fmla="*/ 0 h 546013"/>
                  <a:gd name="csX6" fmla="*/ 329429 w 465587"/>
                  <a:gd name="csY6" fmla="*/ 61748 h 546013"/>
                  <a:gd name="csX7" fmla="*/ 210715 w 465587"/>
                  <a:gd name="csY7" fmla="*/ 337289 h 546013"/>
                  <a:gd name="csX8" fmla="*/ 318382 w 465587"/>
                  <a:gd name="csY8" fmla="*/ 342960 h 54601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465587" h="546013">
                    <a:moveTo>
                      <a:pt x="465587" y="544139"/>
                    </a:moveTo>
                    <a:lnTo>
                      <a:pt x="121546" y="544139"/>
                    </a:lnTo>
                    <a:lnTo>
                      <a:pt x="112265" y="546013"/>
                    </a:lnTo>
                    <a:lnTo>
                      <a:pt x="112266" y="546012"/>
                    </a:lnTo>
                    <a:cubicBezTo>
                      <a:pt x="57894" y="546012"/>
                      <a:pt x="0" y="498055"/>
                      <a:pt x="0" y="443683"/>
                    </a:cubicBezTo>
                    <a:lnTo>
                      <a:pt x="173947" y="0"/>
                    </a:lnTo>
                    <a:lnTo>
                      <a:pt x="329429" y="61748"/>
                    </a:lnTo>
                    <a:lnTo>
                      <a:pt x="210715" y="337289"/>
                    </a:lnTo>
                    <a:cubicBezTo>
                      <a:pt x="295672" y="337289"/>
                      <a:pt x="233425" y="342960"/>
                      <a:pt x="318382" y="342960"/>
                    </a:cubicBezTo>
                  </a:path>
                </a:pathLst>
              </a:custGeom>
              <a:solidFill>
                <a:srgbClr val="002060"/>
              </a:solidFill>
              <a:ln w="38100" cap="rnd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043970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2B8686-7398-0346-459A-A466EFB6B8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2CC9853-D0F0-DC37-0A22-BEF687333ADB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顎に指を当てて考える男性のイラスト</a:t>
            </a:r>
          </a:p>
        </p:txBody>
      </p:sp>
      <p:grpSp>
        <p:nvGrpSpPr>
          <p:cNvPr id="294" name="グループ化 293">
            <a:extLst>
              <a:ext uri="{FF2B5EF4-FFF2-40B4-BE49-F238E27FC236}">
                <a16:creationId xmlns:a16="http://schemas.microsoft.com/office/drawing/2014/main" id="{D033B0D6-9E1E-53AB-2622-2BD245DA1D54}"/>
              </a:ext>
            </a:extLst>
          </p:cNvPr>
          <p:cNvGrpSpPr/>
          <p:nvPr/>
        </p:nvGrpSpPr>
        <p:grpSpPr>
          <a:xfrm>
            <a:off x="4232678" y="916600"/>
            <a:ext cx="1287151" cy="2617250"/>
            <a:chOff x="7564778" y="3485354"/>
            <a:chExt cx="1287151" cy="2617250"/>
          </a:xfrm>
        </p:grpSpPr>
        <p:grpSp>
          <p:nvGrpSpPr>
            <p:cNvPr id="295" name="グループ化 294">
              <a:extLst>
                <a:ext uri="{FF2B5EF4-FFF2-40B4-BE49-F238E27FC236}">
                  <a16:creationId xmlns:a16="http://schemas.microsoft.com/office/drawing/2014/main" id="{85683A8A-9BA6-A7CB-9121-04EF956EF5F8}"/>
                </a:ext>
              </a:extLst>
            </p:cNvPr>
            <p:cNvGrpSpPr/>
            <p:nvPr/>
          </p:nvGrpSpPr>
          <p:grpSpPr>
            <a:xfrm>
              <a:off x="7654547" y="3724767"/>
              <a:ext cx="1197382" cy="2377837"/>
              <a:chOff x="-821922" y="2055685"/>
              <a:chExt cx="1197382" cy="2377837"/>
            </a:xfrm>
          </p:grpSpPr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3425EACB-C016-8EC2-5584-A0C8CC68B4D1}"/>
                  </a:ext>
                </a:extLst>
              </p:cNvPr>
              <p:cNvSpPr/>
              <p:nvPr/>
            </p:nvSpPr>
            <p:spPr bwMode="auto">
              <a:xfrm>
                <a:off x="-730785" y="4134794"/>
                <a:ext cx="456834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rgbClr val="9933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53CE1B6D-9CC0-6C86-2D3D-79CDB62F6C2B}"/>
                  </a:ext>
                </a:extLst>
              </p:cNvPr>
              <p:cNvSpPr/>
              <p:nvPr/>
            </p:nvSpPr>
            <p:spPr bwMode="auto">
              <a:xfrm flipH="1">
                <a:off x="-163923" y="4134794"/>
                <a:ext cx="456832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rgbClr val="9933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1" name="フリーフォーム: 図形 310">
                <a:extLst>
                  <a:ext uri="{FF2B5EF4-FFF2-40B4-BE49-F238E27FC236}">
                    <a16:creationId xmlns:a16="http://schemas.microsoft.com/office/drawing/2014/main" id="{FF227414-395F-4D35-2D5A-AE0653E37A93}"/>
                  </a:ext>
                </a:extLst>
              </p:cNvPr>
              <p:cNvSpPr/>
              <p:nvPr/>
            </p:nvSpPr>
            <p:spPr bwMode="auto">
              <a:xfrm rot="10800000">
                <a:off x="-614213" y="3668492"/>
                <a:ext cx="780726" cy="517964"/>
              </a:xfrm>
              <a:custGeom>
                <a:avLst/>
                <a:gdLst>
                  <a:gd name="connsiteX0" fmla="*/ 809300 w 809300"/>
                  <a:gd name="connsiteY0" fmla="*/ 435225 h 435225"/>
                  <a:gd name="connsiteX1" fmla="*/ 0 w 809300"/>
                  <a:gd name="connsiteY1" fmla="*/ 435225 h 435225"/>
                  <a:gd name="connsiteX2" fmla="*/ 76156 w 809300"/>
                  <a:gd name="connsiteY2" fmla="*/ 0 h 435225"/>
                  <a:gd name="connsiteX3" fmla="*/ 368300 w 809300"/>
                  <a:gd name="connsiteY3" fmla="*/ 0 h 435225"/>
                  <a:gd name="connsiteX4" fmla="*/ 368300 w 809300"/>
                  <a:gd name="connsiteY4" fmla="*/ 290875 h 435225"/>
                  <a:gd name="connsiteX5" fmla="*/ 389163 w 809300"/>
                  <a:gd name="connsiteY5" fmla="*/ 311738 h 435225"/>
                  <a:gd name="connsiteX6" fmla="*/ 418459 w 809300"/>
                  <a:gd name="connsiteY6" fmla="*/ 311738 h 435225"/>
                  <a:gd name="connsiteX7" fmla="*/ 439322 w 809300"/>
                  <a:gd name="connsiteY7" fmla="*/ 290875 h 435225"/>
                  <a:gd name="connsiteX8" fmla="*/ 439322 w 809300"/>
                  <a:gd name="connsiteY8" fmla="*/ 0 h 435225"/>
                  <a:gd name="connsiteX9" fmla="*/ 733144 w 809300"/>
                  <a:gd name="connsiteY9" fmla="*/ 0 h 43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9300" h="435225">
                    <a:moveTo>
                      <a:pt x="809300" y="435225"/>
                    </a:moveTo>
                    <a:lnTo>
                      <a:pt x="0" y="435225"/>
                    </a:lnTo>
                    <a:lnTo>
                      <a:pt x="76156" y="0"/>
                    </a:lnTo>
                    <a:lnTo>
                      <a:pt x="368300" y="0"/>
                    </a:lnTo>
                    <a:lnTo>
                      <a:pt x="368300" y="290875"/>
                    </a:lnTo>
                    <a:cubicBezTo>
                      <a:pt x="368300" y="302397"/>
                      <a:pt x="377641" y="311738"/>
                      <a:pt x="389163" y="311738"/>
                    </a:cubicBezTo>
                    <a:lnTo>
                      <a:pt x="418459" y="311738"/>
                    </a:lnTo>
                    <a:cubicBezTo>
                      <a:pt x="429981" y="311738"/>
                      <a:pt x="439322" y="302397"/>
                      <a:pt x="439322" y="290875"/>
                    </a:cubicBezTo>
                    <a:lnTo>
                      <a:pt x="439322" y="0"/>
                    </a:lnTo>
                    <a:lnTo>
                      <a:pt x="733144" y="0"/>
                    </a:lnTo>
                    <a:close/>
                  </a:path>
                </a:pathLst>
              </a:custGeom>
              <a:solidFill>
                <a:srgbClr val="3333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2" name="四角形: 上の 2 つの角を丸める 311">
                <a:extLst>
                  <a:ext uri="{FF2B5EF4-FFF2-40B4-BE49-F238E27FC236}">
                    <a16:creationId xmlns:a16="http://schemas.microsoft.com/office/drawing/2014/main" id="{525169C1-86D1-0F57-662F-6836FAEA7400}"/>
                  </a:ext>
                </a:extLst>
              </p:cNvPr>
              <p:cNvSpPr/>
              <p:nvPr/>
            </p:nvSpPr>
            <p:spPr bwMode="auto">
              <a:xfrm>
                <a:off x="-619936" y="2984500"/>
                <a:ext cx="789470" cy="801115"/>
              </a:xfrm>
              <a:prstGeom prst="round2SameRect">
                <a:avLst>
                  <a:gd name="adj1" fmla="val 29376"/>
                  <a:gd name="adj2" fmla="val 0"/>
                </a:avLst>
              </a:prstGeom>
              <a:solidFill>
                <a:srgbClr val="0070C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3" name="楕円 312">
                <a:extLst>
                  <a:ext uri="{FF2B5EF4-FFF2-40B4-BE49-F238E27FC236}">
                    <a16:creationId xmlns:a16="http://schemas.microsoft.com/office/drawing/2014/main" id="{9BDCE72E-9709-4A7D-3E2D-2C8B6F110716}"/>
                  </a:ext>
                </a:extLst>
              </p:cNvPr>
              <p:cNvSpPr/>
              <p:nvPr/>
            </p:nvSpPr>
            <p:spPr bwMode="auto">
              <a:xfrm rot="20700000">
                <a:off x="-821922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4" name="楕円 313">
                <a:extLst>
                  <a:ext uri="{FF2B5EF4-FFF2-40B4-BE49-F238E27FC236}">
                    <a16:creationId xmlns:a16="http://schemas.microsoft.com/office/drawing/2014/main" id="{C47A8A7F-F872-205E-B26F-80FE155B55CA}"/>
                  </a:ext>
                </a:extLst>
              </p:cNvPr>
              <p:cNvSpPr/>
              <p:nvPr/>
            </p:nvSpPr>
            <p:spPr bwMode="auto">
              <a:xfrm rot="900000" flipH="1">
                <a:off x="89463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5" name="楕円 314">
                <a:extLst>
                  <a:ext uri="{FF2B5EF4-FFF2-40B4-BE49-F238E27FC236}">
                    <a16:creationId xmlns:a16="http://schemas.microsoft.com/office/drawing/2014/main" id="{6F14091D-36A8-8A0D-682C-98C669536E68}"/>
                  </a:ext>
                </a:extLst>
              </p:cNvPr>
              <p:cNvSpPr/>
              <p:nvPr/>
            </p:nvSpPr>
            <p:spPr bwMode="auto">
              <a:xfrm>
                <a:off x="-706425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6" name="二等辺三角形 71">
                <a:extLst>
                  <a:ext uri="{FF2B5EF4-FFF2-40B4-BE49-F238E27FC236}">
                    <a16:creationId xmlns:a16="http://schemas.microsoft.com/office/drawing/2014/main" id="{F3E0E587-0DB6-4D0C-CD14-73CD51E20F52}"/>
                  </a:ext>
                </a:extLst>
              </p:cNvPr>
              <p:cNvSpPr/>
              <p:nvPr/>
            </p:nvSpPr>
            <p:spPr bwMode="auto">
              <a:xfrm rot="16200000">
                <a:off x="-405742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accent2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6AF90163-B76B-CAB7-F048-71E6CD4D8219}"/>
                  </a:ext>
                </a:extLst>
              </p:cNvPr>
              <p:cNvSpPr/>
              <p:nvPr/>
            </p:nvSpPr>
            <p:spPr bwMode="auto">
              <a:xfrm rot="10800000">
                <a:off x="-394509" y="2828748"/>
                <a:ext cx="335444" cy="79767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96" name="四角形: 上の 2 つの角を丸める 130">
              <a:extLst>
                <a:ext uri="{FF2B5EF4-FFF2-40B4-BE49-F238E27FC236}">
                  <a16:creationId xmlns:a16="http://schemas.microsoft.com/office/drawing/2014/main" id="{0E3A0717-F164-7283-5E52-A0E51DC46A81}"/>
                </a:ext>
              </a:extLst>
            </p:cNvPr>
            <p:cNvSpPr/>
            <p:nvPr/>
          </p:nvSpPr>
          <p:spPr bwMode="auto">
            <a:xfrm rot="756956">
              <a:off x="7817183" y="4840488"/>
              <a:ext cx="206850" cy="387931"/>
            </a:xfrm>
            <a:custGeom>
              <a:avLst/>
              <a:gdLst>
                <a:gd name="csX0" fmla="*/ 0 w 206850"/>
                <a:gd name="csY0" fmla="*/ 0 h 387931"/>
                <a:gd name="csX1" fmla="*/ 206850 w 206850"/>
                <a:gd name="csY1" fmla="*/ 0 h 387931"/>
                <a:gd name="csX2" fmla="*/ 206850 w 206850"/>
                <a:gd name="csY2" fmla="*/ 0 h 387931"/>
                <a:gd name="csX3" fmla="*/ 206850 w 206850"/>
                <a:gd name="csY3" fmla="*/ 284506 h 387931"/>
                <a:gd name="csX4" fmla="*/ 103425 w 206850"/>
                <a:gd name="csY4" fmla="*/ 387931 h 387931"/>
                <a:gd name="csX5" fmla="*/ 103425 w 206850"/>
                <a:gd name="csY5" fmla="*/ 387931 h 387931"/>
                <a:gd name="csX6" fmla="*/ 0 w 206850"/>
                <a:gd name="csY6" fmla="*/ 284506 h 387931"/>
                <a:gd name="csX7" fmla="*/ 0 w 206850"/>
                <a:gd name="csY7" fmla="*/ 0 h 387931"/>
                <a:gd name="csX8" fmla="*/ 0 w 206850"/>
                <a:gd name="csY8" fmla="*/ 0 h 387931"/>
                <a:gd name="csX0" fmla="*/ 0 w 206850"/>
                <a:gd name="csY0" fmla="*/ 76714 h 464645"/>
                <a:gd name="csX1" fmla="*/ 99684 w 206850"/>
                <a:gd name="csY1" fmla="*/ 0 h 464645"/>
                <a:gd name="csX2" fmla="*/ 206850 w 206850"/>
                <a:gd name="csY2" fmla="*/ 76714 h 464645"/>
                <a:gd name="csX3" fmla="*/ 206850 w 206850"/>
                <a:gd name="csY3" fmla="*/ 76714 h 464645"/>
                <a:gd name="csX4" fmla="*/ 206850 w 206850"/>
                <a:gd name="csY4" fmla="*/ 361220 h 464645"/>
                <a:gd name="csX5" fmla="*/ 103425 w 206850"/>
                <a:gd name="csY5" fmla="*/ 464645 h 464645"/>
                <a:gd name="csX6" fmla="*/ 103425 w 206850"/>
                <a:gd name="csY6" fmla="*/ 464645 h 464645"/>
                <a:gd name="csX7" fmla="*/ 0 w 206850"/>
                <a:gd name="csY7" fmla="*/ 361220 h 464645"/>
                <a:gd name="csX8" fmla="*/ 0 w 206850"/>
                <a:gd name="csY8" fmla="*/ 76714 h 464645"/>
                <a:gd name="csX9" fmla="*/ 0 w 206850"/>
                <a:gd name="csY9" fmla="*/ 76714 h 464645"/>
                <a:gd name="csX0" fmla="*/ 99684 w 206850"/>
                <a:gd name="csY0" fmla="*/ 0 h 464645"/>
                <a:gd name="csX1" fmla="*/ 206850 w 206850"/>
                <a:gd name="csY1" fmla="*/ 76714 h 464645"/>
                <a:gd name="csX2" fmla="*/ 206850 w 206850"/>
                <a:gd name="csY2" fmla="*/ 76714 h 464645"/>
                <a:gd name="csX3" fmla="*/ 206850 w 206850"/>
                <a:gd name="csY3" fmla="*/ 361220 h 464645"/>
                <a:gd name="csX4" fmla="*/ 103425 w 206850"/>
                <a:gd name="csY4" fmla="*/ 464645 h 464645"/>
                <a:gd name="csX5" fmla="*/ 103425 w 206850"/>
                <a:gd name="csY5" fmla="*/ 464645 h 464645"/>
                <a:gd name="csX6" fmla="*/ 0 w 206850"/>
                <a:gd name="csY6" fmla="*/ 361220 h 464645"/>
                <a:gd name="csX7" fmla="*/ 0 w 206850"/>
                <a:gd name="csY7" fmla="*/ 76714 h 464645"/>
                <a:gd name="csX8" fmla="*/ 0 w 206850"/>
                <a:gd name="csY8" fmla="*/ 76714 h 464645"/>
                <a:gd name="csX9" fmla="*/ 191124 w 206850"/>
                <a:gd name="csY9" fmla="*/ 91440 h 464645"/>
                <a:gd name="csX0" fmla="*/ 206850 w 206850"/>
                <a:gd name="csY0" fmla="*/ 29944 h 417875"/>
                <a:gd name="csX1" fmla="*/ 206850 w 206850"/>
                <a:gd name="csY1" fmla="*/ 29944 h 417875"/>
                <a:gd name="csX2" fmla="*/ 206850 w 206850"/>
                <a:gd name="csY2" fmla="*/ 314450 h 417875"/>
                <a:gd name="csX3" fmla="*/ 103425 w 206850"/>
                <a:gd name="csY3" fmla="*/ 417875 h 417875"/>
                <a:gd name="csX4" fmla="*/ 103425 w 206850"/>
                <a:gd name="csY4" fmla="*/ 417875 h 417875"/>
                <a:gd name="csX5" fmla="*/ 0 w 206850"/>
                <a:gd name="csY5" fmla="*/ 314450 h 417875"/>
                <a:gd name="csX6" fmla="*/ 0 w 206850"/>
                <a:gd name="csY6" fmla="*/ 29944 h 417875"/>
                <a:gd name="csX7" fmla="*/ 0 w 206850"/>
                <a:gd name="csY7" fmla="*/ 29944 h 417875"/>
                <a:gd name="csX8" fmla="*/ 191124 w 206850"/>
                <a:gd name="csY8" fmla="*/ 44670 h 417875"/>
                <a:gd name="csX0" fmla="*/ 206850 w 206850"/>
                <a:gd name="csY0" fmla="*/ 29944 h 417875"/>
                <a:gd name="csX1" fmla="*/ 206850 w 206850"/>
                <a:gd name="csY1" fmla="*/ 314450 h 417875"/>
                <a:gd name="csX2" fmla="*/ 103425 w 206850"/>
                <a:gd name="csY2" fmla="*/ 417875 h 417875"/>
                <a:gd name="csX3" fmla="*/ 103425 w 206850"/>
                <a:gd name="csY3" fmla="*/ 417875 h 417875"/>
                <a:gd name="csX4" fmla="*/ 0 w 206850"/>
                <a:gd name="csY4" fmla="*/ 314450 h 417875"/>
                <a:gd name="csX5" fmla="*/ 0 w 206850"/>
                <a:gd name="csY5" fmla="*/ 29944 h 417875"/>
                <a:gd name="csX6" fmla="*/ 0 w 206850"/>
                <a:gd name="csY6" fmla="*/ 29944 h 417875"/>
                <a:gd name="csX7" fmla="*/ 191124 w 206850"/>
                <a:gd name="csY7" fmla="*/ 44670 h 417875"/>
                <a:gd name="csX0" fmla="*/ 206850 w 206850"/>
                <a:gd name="csY0" fmla="*/ 0 h 387931"/>
                <a:gd name="csX1" fmla="*/ 206850 w 206850"/>
                <a:gd name="csY1" fmla="*/ 284506 h 387931"/>
                <a:gd name="csX2" fmla="*/ 103425 w 206850"/>
                <a:gd name="csY2" fmla="*/ 387931 h 387931"/>
                <a:gd name="csX3" fmla="*/ 103425 w 206850"/>
                <a:gd name="csY3" fmla="*/ 387931 h 387931"/>
                <a:gd name="csX4" fmla="*/ 0 w 206850"/>
                <a:gd name="csY4" fmla="*/ 284506 h 387931"/>
                <a:gd name="csX5" fmla="*/ 0 w 206850"/>
                <a:gd name="csY5" fmla="*/ 0 h 387931"/>
                <a:gd name="csX6" fmla="*/ 0 w 206850"/>
                <a:gd name="csY6" fmla="*/ 0 h 38793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206850" h="387931">
                  <a:moveTo>
                    <a:pt x="206850" y="0"/>
                  </a:moveTo>
                  <a:lnTo>
                    <a:pt x="206850" y="284506"/>
                  </a:lnTo>
                  <a:cubicBezTo>
                    <a:pt x="206850" y="341626"/>
                    <a:pt x="160545" y="387931"/>
                    <a:pt x="103425" y="387931"/>
                  </a:cubicBezTo>
                  <a:lnTo>
                    <a:pt x="103425" y="387931"/>
                  </a:lnTo>
                  <a:cubicBezTo>
                    <a:pt x="46305" y="387931"/>
                    <a:pt x="0" y="341626"/>
                    <a:pt x="0" y="284506"/>
                  </a:cubicBez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rgbClr val="0070C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7" name="フリーフォーム: 図形 296">
              <a:extLst>
                <a:ext uri="{FF2B5EF4-FFF2-40B4-BE49-F238E27FC236}">
                  <a16:creationId xmlns:a16="http://schemas.microsoft.com/office/drawing/2014/main" id="{6E2E94CD-FA7D-ECF1-DBE2-17C619D1D2A6}"/>
                </a:ext>
              </a:extLst>
            </p:cNvPr>
            <p:cNvSpPr/>
            <p:nvPr/>
          </p:nvSpPr>
          <p:spPr bwMode="auto">
            <a:xfrm>
              <a:off x="8051536" y="4476871"/>
              <a:ext cx="180020" cy="294535"/>
            </a:xfrm>
            <a:custGeom>
              <a:avLst/>
              <a:gdLst>
                <a:gd name="csX0" fmla="*/ 46756 w 180020"/>
                <a:gd name="csY0" fmla="*/ 0 h 294535"/>
                <a:gd name="csX1" fmla="*/ 75471 w 180020"/>
                <a:gd name="csY1" fmla="*/ 28715 h 294535"/>
                <a:gd name="csX2" fmla="*/ 75471 w 180020"/>
                <a:gd name="csY2" fmla="*/ 114515 h 294535"/>
                <a:gd name="csX3" fmla="*/ 116678 w 180020"/>
                <a:gd name="csY3" fmla="*/ 114515 h 294535"/>
                <a:gd name="csX4" fmla="*/ 180020 w 180020"/>
                <a:gd name="csY4" fmla="*/ 177857 h 294535"/>
                <a:gd name="csX5" fmla="*/ 180020 w 180020"/>
                <a:gd name="csY5" fmla="*/ 231193 h 294535"/>
                <a:gd name="csX6" fmla="*/ 116678 w 180020"/>
                <a:gd name="csY6" fmla="*/ 294535 h 294535"/>
                <a:gd name="csX7" fmla="*/ 63342 w 180020"/>
                <a:gd name="csY7" fmla="*/ 294535 h 294535"/>
                <a:gd name="csX8" fmla="*/ 0 w 180020"/>
                <a:gd name="csY8" fmla="*/ 231193 h 294535"/>
                <a:gd name="csX9" fmla="*/ 0 w 180020"/>
                <a:gd name="csY9" fmla="*/ 177857 h 294535"/>
                <a:gd name="csX10" fmla="*/ 4978 w 180020"/>
                <a:gd name="csY10" fmla="*/ 153202 h 294535"/>
                <a:gd name="csX11" fmla="*/ 18041 w 180020"/>
                <a:gd name="csY11" fmla="*/ 133826 h 294535"/>
                <a:gd name="csX12" fmla="*/ 18041 w 180020"/>
                <a:gd name="csY12" fmla="*/ 28715 h 294535"/>
                <a:gd name="csX13" fmla="*/ 46756 w 180020"/>
                <a:gd name="csY13" fmla="*/ 0 h 29453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180020" h="294535">
                  <a:moveTo>
                    <a:pt x="46756" y="0"/>
                  </a:moveTo>
                  <a:cubicBezTo>
                    <a:pt x="62615" y="0"/>
                    <a:pt x="75471" y="12856"/>
                    <a:pt x="75471" y="28715"/>
                  </a:cubicBezTo>
                  <a:lnTo>
                    <a:pt x="75471" y="114515"/>
                  </a:lnTo>
                  <a:lnTo>
                    <a:pt x="116678" y="114515"/>
                  </a:lnTo>
                  <a:cubicBezTo>
                    <a:pt x="151661" y="114515"/>
                    <a:pt x="180020" y="142874"/>
                    <a:pt x="180020" y="177857"/>
                  </a:cubicBezTo>
                  <a:lnTo>
                    <a:pt x="180020" y="231193"/>
                  </a:lnTo>
                  <a:cubicBezTo>
                    <a:pt x="180020" y="266176"/>
                    <a:pt x="151661" y="294535"/>
                    <a:pt x="116678" y="294535"/>
                  </a:cubicBezTo>
                  <a:lnTo>
                    <a:pt x="63342" y="294535"/>
                  </a:lnTo>
                  <a:cubicBezTo>
                    <a:pt x="28359" y="294535"/>
                    <a:pt x="0" y="266176"/>
                    <a:pt x="0" y="231193"/>
                  </a:cubicBezTo>
                  <a:lnTo>
                    <a:pt x="0" y="177857"/>
                  </a:lnTo>
                  <a:cubicBezTo>
                    <a:pt x="0" y="169112"/>
                    <a:pt x="1773" y="160780"/>
                    <a:pt x="4978" y="153202"/>
                  </a:cubicBezTo>
                  <a:lnTo>
                    <a:pt x="18041" y="133826"/>
                  </a:lnTo>
                  <a:lnTo>
                    <a:pt x="18041" y="28715"/>
                  </a:lnTo>
                  <a:cubicBezTo>
                    <a:pt x="18041" y="12856"/>
                    <a:pt x="30897" y="0"/>
                    <a:pt x="46756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accent2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8" name="四角形: 上の 2 つの角を丸める 131">
              <a:extLst>
                <a:ext uri="{FF2B5EF4-FFF2-40B4-BE49-F238E27FC236}">
                  <a16:creationId xmlns:a16="http://schemas.microsoft.com/office/drawing/2014/main" id="{4DD0F8EB-7099-A525-D38A-7FA0707C65E9}"/>
                </a:ext>
              </a:extLst>
            </p:cNvPr>
            <p:cNvSpPr/>
            <p:nvPr/>
          </p:nvSpPr>
          <p:spPr bwMode="auto">
            <a:xfrm rot="1800000">
              <a:off x="7890940" y="4697085"/>
              <a:ext cx="198095" cy="552418"/>
            </a:xfrm>
            <a:custGeom>
              <a:avLst/>
              <a:gdLst>
                <a:gd name="csX0" fmla="*/ 0 w 197260"/>
                <a:gd name="csY0" fmla="*/ 0 h 588196"/>
                <a:gd name="csX1" fmla="*/ 197260 w 197260"/>
                <a:gd name="csY1" fmla="*/ 0 h 588196"/>
                <a:gd name="csX2" fmla="*/ 197260 w 197260"/>
                <a:gd name="csY2" fmla="*/ 0 h 588196"/>
                <a:gd name="csX3" fmla="*/ 197260 w 197260"/>
                <a:gd name="csY3" fmla="*/ 489566 h 588196"/>
                <a:gd name="csX4" fmla="*/ 98630 w 197260"/>
                <a:gd name="csY4" fmla="*/ 588196 h 588196"/>
                <a:gd name="csX5" fmla="*/ 98630 w 197260"/>
                <a:gd name="csY5" fmla="*/ 588196 h 588196"/>
                <a:gd name="csX6" fmla="*/ 0 w 197260"/>
                <a:gd name="csY6" fmla="*/ 489566 h 588196"/>
                <a:gd name="csX7" fmla="*/ 0 w 197260"/>
                <a:gd name="csY7" fmla="*/ 0 h 588196"/>
                <a:gd name="csX8" fmla="*/ 0 w 197260"/>
                <a:gd name="csY8" fmla="*/ 0 h 588196"/>
                <a:gd name="csX0" fmla="*/ 835 w 198095"/>
                <a:gd name="csY0" fmla="*/ 0 h 588196"/>
                <a:gd name="csX1" fmla="*/ 198095 w 198095"/>
                <a:gd name="csY1" fmla="*/ 0 h 588196"/>
                <a:gd name="csX2" fmla="*/ 198095 w 198095"/>
                <a:gd name="csY2" fmla="*/ 0 h 588196"/>
                <a:gd name="csX3" fmla="*/ 198095 w 198095"/>
                <a:gd name="csY3" fmla="*/ 489566 h 588196"/>
                <a:gd name="csX4" fmla="*/ 99465 w 198095"/>
                <a:gd name="csY4" fmla="*/ 588196 h 588196"/>
                <a:gd name="csX5" fmla="*/ 99465 w 198095"/>
                <a:gd name="csY5" fmla="*/ 588196 h 588196"/>
                <a:gd name="csX6" fmla="*/ 835 w 198095"/>
                <a:gd name="csY6" fmla="*/ 489566 h 588196"/>
                <a:gd name="csX7" fmla="*/ 0 w 198095"/>
                <a:gd name="csY7" fmla="*/ 321284 h 588196"/>
                <a:gd name="csX8" fmla="*/ 835 w 198095"/>
                <a:gd name="csY8" fmla="*/ 0 h 588196"/>
                <a:gd name="csX9" fmla="*/ 835 w 198095"/>
                <a:gd name="csY9" fmla="*/ 0 h 588196"/>
                <a:gd name="csX0" fmla="*/ 8240 w 205500"/>
                <a:gd name="csY0" fmla="*/ 0 h 588196"/>
                <a:gd name="csX1" fmla="*/ 205500 w 205500"/>
                <a:gd name="csY1" fmla="*/ 0 h 588196"/>
                <a:gd name="csX2" fmla="*/ 205500 w 205500"/>
                <a:gd name="csY2" fmla="*/ 0 h 588196"/>
                <a:gd name="csX3" fmla="*/ 205500 w 205500"/>
                <a:gd name="csY3" fmla="*/ 489566 h 588196"/>
                <a:gd name="csX4" fmla="*/ 106870 w 205500"/>
                <a:gd name="csY4" fmla="*/ 588196 h 588196"/>
                <a:gd name="csX5" fmla="*/ 106870 w 205500"/>
                <a:gd name="csY5" fmla="*/ 588196 h 588196"/>
                <a:gd name="csX6" fmla="*/ 8240 w 205500"/>
                <a:gd name="csY6" fmla="*/ 489566 h 588196"/>
                <a:gd name="csX7" fmla="*/ 5538 w 205500"/>
                <a:gd name="csY7" fmla="*/ 432347 h 588196"/>
                <a:gd name="csX8" fmla="*/ 7405 w 205500"/>
                <a:gd name="csY8" fmla="*/ 321284 h 588196"/>
                <a:gd name="csX9" fmla="*/ 8240 w 205500"/>
                <a:gd name="csY9" fmla="*/ 0 h 588196"/>
                <a:gd name="csX10" fmla="*/ 8240 w 205500"/>
                <a:gd name="csY10" fmla="*/ 0 h 588196"/>
                <a:gd name="csX0" fmla="*/ 3442 w 203404"/>
                <a:gd name="csY0" fmla="*/ 432347 h 588196"/>
                <a:gd name="csX1" fmla="*/ 5309 w 203404"/>
                <a:gd name="csY1" fmla="*/ 321284 h 588196"/>
                <a:gd name="csX2" fmla="*/ 6144 w 203404"/>
                <a:gd name="csY2" fmla="*/ 0 h 588196"/>
                <a:gd name="csX3" fmla="*/ 6144 w 203404"/>
                <a:gd name="csY3" fmla="*/ 0 h 588196"/>
                <a:gd name="csX4" fmla="*/ 203404 w 203404"/>
                <a:gd name="csY4" fmla="*/ 0 h 588196"/>
                <a:gd name="csX5" fmla="*/ 203404 w 203404"/>
                <a:gd name="csY5" fmla="*/ 0 h 588196"/>
                <a:gd name="csX6" fmla="*/ 203404 w 203404"/>
                <a:gd name="csY6" fmla="*/ 489566 h 588196"/>
                <a:gd name="csX7" fmla="*/ 104774 w 203404"/>
                <a:gd name="csY7" fmla="*/ 588196 h 588196"/>
                <a:gd name="csX8" fmla="*/ 104774 w 203404"/>
                <a:gd name="csY8" fmla="*/ 588196 h 588196"/>
                <a:gd name="csX9" fmla="*/ 6144 w 203404"/>
                <a:gd name="csY9" fmla="*/ 489566 h 588196"/>
                <a:gd name="csX10" fmla="*/ 94882 w 203404"/>
                <a:gd name="csY10" fmla="*/ 523787 h 588196"/>
                <a:gd name="csX0" fmla="*/ 5309 w 203404"/>
                <a:gd name="csY0" fmla="*/ 321284 h 588196"/>
                <a:gd name="csX1" fmla="*/ 6144 w 203404"/>
                <a:gd name="csY1" fmla="*/ 0 h 588196"/>
                <a:gd name="csX2" fmla="*/ 6144 w 203404"/>
                <a:gd name="csY2" fmla="*/ 0 h 588196"/>
                <a:gd name="csX3" fmla="*/ 203404 w 203404"/>
                <a:gd name="csY3" fmla="*/ 0 h 588196"/>
                <a:gd name="csX4" fmla="*/ 203404 w 203404"/>
                <a:gd name="csY4" fmla="*/ 0 h 588196"/>
                <a:gd name="csX5" fmla="*/ 203404 w 203404"/>
                <a:gd name="csY5" fmla="*/ 489566 h 588196"/>
                <a:gd name="csX6" fmla="*/ 104774 w 203404"/>
                <a:gd name="csY6" fmla="*/ 588196 h 588196"/>
                <a:gd name="csX7" fmla="*/ 104774 w 203404"/>
                <a:gd name="csY7" fmla="*/ 588196 h 588196"/>
                <a:gd name="csX8" fmla="*/ 6144 w 203404"/>
                <a:gd name="csY8" fmla="*/ 489566 h 588196"/>
                <a:gd name="csX9" fmla="*/ 94882 w 203404"/>
                <a:gd name="csY9" fmla="*/ 523787 h 588196"/>
                <a:gd name="csX0" fmla="*/ 0 w 198095"/>
                <a:gd name="csY0" fmla="*/ 321284 h 588196"/>
                <a:gd name="csX1" fmla="*/ 835 w 198095"/>
                <a:gd name="csY1" fmla="*/ 0 h 588196"/>
                <a:gd name="csX2" fmla="*/ 835 w 198095"/>
                <a:gd name="csY2" fmla="*/ 0 h 588196"/>
                <a:gd name="csX3" fmla="*/ 198095 w 198095"/>
                <a:gd name="csY3" fmla="*/ 0 h 588196"/>
                <a:gd name="csX4" fmla="*/ 198095 w 198095"/>
                <a:gd name="csY4" fmla="*/ 0 h 588196"/>
                <a:gd name="csX5" fmla="*/ 198095 w 198095"/>
                <a:gd name="csY5" fmla="*/ 489566 h 588196"/>
                <a:gd name="csX6" fmla="*/ 99465 w 198095"/>
                <a:gd name="csY6" fmla="*/ 588196 h 588196"/>
                <a:gd name="csX7" fmla="*/ 99465 w 198095"/>
                <a:gd name="csY7" fmla="*/ 588196 h 588196"/>
                <a:gd name="csX8" fmla="*/ 835 w 198095"/>
                <a:gd name="csY8" fmla="*/ 489566 h 588196"/>
                <a:gd name="csX0" fmla="*/ 0 w 198095"/>
                <a:gd name="csY0" fmla="*/ 321284 h 588196"/>
                <a:gd name="csX1" fmla="*/ 835 w 198095"/>
                <a:gd name="csY1" fmla="*/ 0 h 588196"/>
                <a:gd name="csX2" fmla="*/ 835 w 198095"/>
                <a:gd name="csY2" fmla="*/ 0 h 588196"/>
                <a:gd name="csX3" fmla="*/ 198095 w 198095"/>
                <a:gd name="csY3" fmla="*/ 0 h 588196"/>
                <a:gd name="csX4" fmla="*/ 198095 w 198095"/>
                <a:gd name="csY4" fmla="*/ 0 h 588196"/>
                <a:gd name="csX5" fmla="*/ 198095 w 198095"/>
                <a:gd name="csY5" fmla="*/ 489566 h 588196"/>
                <a:gd name="csX6" fmla="*/ 99465 w 198095"/>
                <a:gd name="csY6" fmla="*/ 588196 h 588196"/>
                <a:gd name="csX7" fmla="*/ 99465 w 198095"/>
                <a:gd name="csY7" fmla="*/ 588196 h 58819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98095" h="588196">
                  <a:moveTo>
                    <a:pt x="0" y="321284"/>
                  </a:moveTo>
                  <a:cubicBezTo>
                    <a:pt x="278" y="214189"/>
                    <a:pt x="557" y="107095"/>
                    <a:pt x="835" y="0"/>
                  </a:cubicBezTo>
                  <a:lnTo>
                    <a:pt x="835" y="0"/>
                  </a:lnTo>
                  <a:lnTo>
                    <a:pt x="198095" y="0"/>
                  </a:lnTo>
                  <a:lnTo>
                    <a:pt x="198095" y="0"/>
                  </a:lnTo>
                  <a:lnTo>
                    <a:pt x="198095" y="489566"/>
                  </a:lnTo>
                  <a:cubicBezTo>
                    <a:pt x="198095" y="544038"/>
                    <a:pt x="153937" y="588196"/>
                    <a:pt x="99465" y="588196"/>
                  </a:cubicBezTo>
                  <a:lnTo>
                    <a:pt x="99465" y="588196"/>
                  </a:lnTo>
                </a:path>
              </a:pathLst>
            </a:custGeom>
            <a:solidFill>
              <a:srgbClr val="0070C0"/>
            </a:solidFill>
            <a:ln w="38100" cap="rnd">
              <a:solidFill>
                <a:schemeClr val="accent5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9" name="角丸四角形 4">
              <a:extLst>
                <a:ext uri="{FF2B5EF4-FFF2-40B4-BE49-F238E27FC236}">
                  <a16:creationId xmlns:a16="http://schemas.microsoft.com/office/drawing/2014/main" id="{3F2052D1-EE17-1764-F6E9-884E7BFB5551}"/>
                </a:ext>
              </a:extLst>
            </p:cNvPr>
            <p:cNvSpPr/>
            <p:nvPr/>
          </p:nvSpPr>
          <p:spPr>
            <a:xfrm rot="2441923">
              <a:off x="7843234" y="4930344"/>
              <a:ext cx="331596" cy="289921"/>
            </a:xfrm>
            <a:custGeom>
              <a:avLst/>
              <a:gdLst/>
              <a:ahLst/>
              <a:cxnLst/>
              <a:rect l="l" t="t" r="r" b="b"/>
              <a:pathLst>
                <a:path w="838017" h="675821">
                  <a:moveTo>
                    <a:pt x="1806" y="546257"/>
                  </a:moveTo>
                  <a:cubicBezTo>
                    <a:pt x="3887" y="538748"/>
                    <a:pt x="7706" y="531559"/>
                    <a:pt x="12952" y="525074"/>
                  </a:cubicBezTo>
                  <a:cubicBezTo>
                    <a:pt x="23444" y="512103"/>
                    <a:pt x="39645" y="501946"/>
                    <a:pt x="59067" y="497678"/>
                  </a:cubicBezTo>
                  <a:lnTo>
                    <a:pt x="100244" y="488628"/>
                  </a:lnTo>
                  <a:cubicBezTo>
                    <a:pt x="77229" y="484370"/>
                    <a:pt x="59450" y="469415"/>
                    <a:pt x="54928" y="448841"/>
                  </a:cubicBezTo>
                  <a:cubicBezTo>
                    <a:pt x="53222" y="441079"/>
                    <a:pt x="53565" y="433251"/>
                    <a:pt x="55646" y="425743"/>
                  </a:cubicBezTo>
                  <a:cubicBezTo>
                    <a:pt x="57727" y="418235"/>
                    <a:pt x="61546" y="411045"/>
                    <a:pt x="66792" y="404560"/>
                  </a:cubicBezTo>
                  <a:cubicBezTo>
                    <a:pt x="77284" y="391589"/>
                    <a:pt x="93485" y="381432"/>
                    <a:pt x="112907" y="377164"/>
                  </a:cubicBezTo>
                  <a:lnTo>
                    <a:pt x="269211" y="342814"/>
                  </a:lnTo>
                  <a:lnTo>
                    <a:pt x="382846" y="271062"/>
                  </a:lnTo>
                  <a:lnTo>
                    <a:pt x="390224" y="262465"/>
                  </a:lnTo>
                  <a:lnTo>
                    <a:pt x="282312" y="262465"/>
                  </a:lnTo>
                  <a:cubicBezTo>
                    <a:pt x="245819" y="262465"/>
                    <a:pt x="216235" y="232881"/>
                    <a:pt x="216235" y="196388"/>
                  </a:cubicBezTo>
                  <a:cubicBezTo>
                    <a:pt x="216235" y="159895"/>
                    <a:pt x="245819" y="130311"/>
                    <a:pt x="282312" y="130311"/>
                  </a:cubicBezTo>
                  <a:lnTo>
                    <a:pt x="503642" y="130311"/>
                  </a:lnTo>
                  <a:lnTo>
                    <a:pt x="569841" y="53175"/>
                  </a:lnTo>
                  <a:cubicBezTo>
                    <a:pt x="624682" y="-10726"/>
                    <a:pt x="720942" y="-18071"/>
                    <a:pt x="784843" y="36770"/>
                  </a:cubicBezTo>
                  <a:cubicBezTo>
                    <a:pt x="848744" y="91611"/>
                    <a:pt x="856088" y="187871"/>
                    <a:pt x="801247" y="251772"/>
                  </a:cubicBezTo>
                  <a:lnTo>
                    <a:pt x="681089" y="391780"/>
                  </a:lnTo>
                  <a:cubicBezTo>
                    <a:pt x="679648" y="396559"/>
                    <a:pt x="676708" y="400708"/>
                    <a:pt x="673163" y="404611"/>
                  </a:cubicBezTo>
                  <a:lnTo>
                    <a:pt x="617412" y="465976"/>
                  </a:lnTo>
                  <a:cubicBezTo>
                    <a:pt x="612560" y="471630"/>
                    <a:pt x="607708" y="477284"/>
                    <a:pt x="602855" y="482938"/>
                  </a:cubicBezTo>
                  <a:lnTo>
                    <a:pt x="602376" y="482526"/>
                  </a:lnTo>
                  <a:lnTo>
                    <a:pt x="509362" y="584907"/>
                  </a:lnTo>
                  <a:lnTo>
                    <a:pt x="503806" y="589185"/>
                  </a:lnTo>
                  <a:cubicBezTo>
                    <a:pt x="503731" y="589270"/>
                    <a:pt x="503653" y="589353"/>
                    <a:pt x="503527" y="589400"/>
                  </a:cubicBezTo>
                  <a:cubicBezTo>
                    <a:pt x="499562" y="594136"/>
                    <a:pt x="494458" y="597554"/>
                    <a:pt x="488983" y="600075"/>
                  </a:cubicBezTo>
                  <a:cubicBezTo>
                    <a:pt x="487735" y="601735"/>
                    <a:pt x="486011" y="602682"/>
                    <a:pt x="484229" y="603564"/>
                  </a:cubicBezTo>
                  <a:lnTo>
                    <a:pt x="353095" y="668557"/>
                  </a:lnTo>
                  <a:cubicBezTo>
                    <a:pt x="322704" y="683620"/>
                    <a:pt x="287495" y="674503"/>
                    <a:pt x="274455" y="648193"/>
                  </a:cubicBezTo>
                  <a:lnTo>
                    <a:pt x="271614" y="636113"/>
                  </a:lnTo>
                  <a:lnTo>
                    <a:pt x="211767" y="663394"/>
                  </a:lnTo>
                  <a:cubicBezTo>
                    <a:pt x="175579" y="679891"/>
                    <a:pt x="135552" y="669814"/>
                    <a:pt x="122366" y="640886"/>
                  </a:cubicBezTo>
                  <a:cubicBezTo>
                    <a:pt x="116659" y="628368"/>
                    <a:pt x="116914" y="614371"/>
                    <a:pt x="122875" y="601528"/>
                  </a:cubicBezTo>
                  <a:lnTo>
                    <a:pt x="83777" y="610120"/>
                  </a:lnTo>
                  <a:cubicBezTo>
                    <a:pt x="44933" y="618656"/>
                    <a:pt x="7912" y="600405"/>
                    <a:pt x="1088" y="569355"/>
                  </a:cubicBezTo>
                  <a:cubicBezTo>
                    <a:pt x="-618" y="561593"/>
                    <a:pt x="-275" y="553765"/>
                    <a:pt x="1806" y="546257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0" name="フリーフォーム: 図形 299">
              <a:extLst>
                <a:ext uri="{FF2B5EF4-FFF2-40B4-BE49-F238E27FC236}">
                  <a16:creationId xmlns:a16="http://schemas.microsoft.com/office/drawing/2014/main" id="{581133B2-BF77-01A5-BA29-0999086F9D85}"/>
                </a:ext>
              </a:extLst>
            </p:cNvPr>
            <p:cNvSpPr/>
            <p:nvPr/>
          </p:nvSpPr>
          <p:spPr bwMode="auto">
            <a:xfrm rot="17100000">
              <a:off x="8119641" y="4787981"/>
              <a:ext cx="451771" cy="482059"/>
            </a:xfrm>
            <a:custGeom>
              <a:avLst/>
              <a:gdLst>
                <a:gd name="csX0" fmla="*/ 547069 w 555196"/>
                <a:gd name="csY0" fmla="*/ 336502 h 482059"/>
                <a:gd name="csX1" fmla="*/ 555196 w 555196"/>
                <a:gd name="csY1" fmla="*/ 376760 h 482059"/>
                <a:gd name="csX2" fmla="*/ 451771 w 555196"/>
                <a:gd name="csY2" fmla="*/ 480185 h 482059"/>
                <a:gd name="csX3" fmla="*/ 107730 w 555196"/>
                <a:gd name="csY3" fmla="*/ 480185 h 482059"/>
                <a:gd name="csX4" fmla="*/ 98449 w 555196"/>
                <a:gd name="csY4" fmla="*/ 482059 h 482059"/>
                <a:gd name="csX5" fmla="*/ 98450 w 555196"/>
                <a:gd name="csY5" fmla="*/ 482058 h 482059"/>
                <a:gd name="csX6" fmla="*/ 0 w 555196"/>
                <a:gd name="csY6" fmla="*/ 383608 h 482059"/>
                <a:gd name="csX7" fmla="*/ 0 w 555196"/>
                <a:gd name="csY7" fmla="*/ 0 h 482059"/>
                <a:gd name="csX8" fmla="*/ 196899 w 555196"/>
                <a:gd name="csY8" fmla="*/ 0 h 482059"/>
                <a:gd name="csX9" fmla="*/ 196899 w 555196"/>
                <a:gd name="csY9" fmla="*/ 273335 h 482059"/>
                <a:gd name="csX10" fmla="*/ 451771 w 555196"/>
                <a:gd name="csY10" fmla="*/ 273335 h 482059"/>
                <a:gd name="csX11" fmla="*/ 547069 w 555196"/>
                <a:gd name="csY11" fmla="*/ 336502 h 482059"/>
                <a:gd name="csX0" fmla="*/ 555196 w 646636"/>
                <a:gd name="csY0" fmla="*/ 376760 h 482059"/>
                <a:gd name="csX1" fmla="*/ 451771 w 646636"/>
                <a:gd name="csY1" fmla="*/ 480185 h 482059"/>
                <a:gd name="csX2" fmla="*/ 107730 w 646636"/>
                <a:gd name="csY2" fmla="*/ 480185 h 482059"/>
                <a:gd name="csX3" fmla="*/ 98449 w 646636"/>
                <a:gd name="csY3" fmla="*/ 482059 h 482059"/>
                <a:gd name="csX4" fmla="*/ 98450 w 646636"/>
                <a:gd name="csY4" fmla="*/ 482058 h 482059"/>
                <a:gd name="csX5" fmla="*/ 0 w 646636"/>
                <a:gd name="csY5" fmla="*/ 383608 h 482059"/>
                <a:gd name="csX6" fmla="*/ 0 w 646636"/>
                <a:gd name="csY6" fmla="*/ 0 h 482059"/>
                <a:gd name="csX7" fmla="*/ 196899 w 646636"/>
                <a:gd name="csY7" fmla="*/ 0 h 482059"/>
                <a:gd name="csX8" fmla="*/ 196899 w 646636"/>
                <a:gd name="csY8" fmla="*/ 273335 h 482059"/>
                <a:gd name="csX9" fmla="*/ 451771 w 646636"/>
                <a:gd name="csY9" fmla="*/ 273335 h 482059"/>
                <a:gd name="csX10" fmla="*/ 547069 w 646636"/>
                <a:gd name="csY10" fmla="*/ 336502 h 482059"/>
                <a:gd name="csX11" fmla="*/ 646636 w 646636"/>
                <a:gd name="csY11" fmla="*/ 468200 h 482059"/>
                <a:gd name="csX0" fmla="*/ 555196 w 555196"/>
                <a:gd name="csY0" fmla="*/ 376760 h 482059"/>
                <a:gd name="csX1" fmla="*/ 451771 w 555196"/>
                <a:gd name="csY1" fmla="*/ 480185 h 482059"/>
                <a:gd name="csX2" fmla="*/ 107730 w 555196"/>
                <a:gd name="csY2" fmla="*/ 480185 h 482059"/>
                <a:gd name="csX3" fmla="*/ 98449 w 555196"/>
                <a:gd name="csY3" fmla="*/ 482059 h 482059"/>
                <a:gd name="csX4" fmla="*/ 98450 w 555196"/>
                <a:gd name="csY4" fmla="*/ 482058 h 482059"/>
                <a:gd name="csX5" fmla="*/ 0 w 555196"/>
                <a:gd name="csY5" fmla="*/ 383608 h 482059"/>
                <a:gd name="csX6" fmla="*/ 0 w 555196"/>
                <a:gd name="csY6" fmla="*/ 0 h 482059"/>
                <a:gd name="csX7" fmla="*/ 196899 w 555196"/>
                <a:gd name="csY7" fmla="*/ 0 h 482059"/>
                <a:gd name="csX8" fmla="*/ 196899 w 555196"/>
                <a:gd name="csY8" fmla="*/ 273335 h 482059"/>
                <a:gd name="csX9" fmla="*/ 451771 w 555196"/>
                <a:gd name="csY9" fmla="*/ 273335 h 482059"/>
                <a:gd name="csX10" fmla="*/ 547069 w 555196"/>
                <a:gd name="csY10" fmla="*/ 336502 h 482059"/>
                <a:gd name="csX0" fmla="*/ 451771 w 547069"/>
                <a:gd name="csY0" fmla="*/ 480185 h 482059"/>
                <a:gd name="csX1" fmla="*/ 107730 w 547069"/>
                <a:gd name="csY1" fmla="*/ 480185 h 482059"/>
                <a:gd name="csX2" fmla="*/ 98449 w 547069"/>
                <a:gd name="csY2" fmla="*/ 482059 h 482059"/>
                <a:gd name="csX3" fmla="*/ 98450 w 547069"/>
                <a:gd name="csY3" fmla="*/ 482058 h 482059"/>
                <a:gd name="csX4" fmla="*/ 0 w 547069"/>
                <a:gd name="csY4" fmla="*/ 383608 h 482059"/>
                <a:gd name="csX5" fmla="*/ 0 w 547069"/>
                <a:gd name="csY5" fmla="*/ 0 h 482059"/>
                <a:gd name="csX6" fmla="*/ 196899 w 547069"/>
                <a:gd name="csY6" fmla="*/ 0 h 482059"/>
                <a:gd name="csX7" fmla="*/ 196899 w 547069"/>
                <a:gd name="csY7" fmla="*/ 273335 h 482059"/>
                <a:gd name="csX8" fmla="*/ 451771 w 547069"/>
                <a:gd name="csY8" fmla="*/ 273335 h 482059"/>
                <a:gd name="csX9" fmla="*/ 547069 w 547069"/>
                <a:gd name="csY9" fmla="*/ 336502 h 482059"/>
                <a:gd name="csX0" fmla="*/ 451771 w 451771"/>
                <a:gd name="csY0" fmla="*/ 480185 h 482059"/>
                <a:gd name="csX1" fmla="*/ 107730 w 451771"/>
                <a:gd name="csY1" fmla="*/ 480185 h 482059"/>
                <a:gd name="csX2" fmla="*/ 98449 w 451771"/>
                <a:gd name="csY2" fmla="*/ 482059 h 482059"/>
                <a:gd name="csX3" fmla="*/ 98450 w 451771"/>
                <a:gd name="csY3" fmla="*/ 482058 h 482059"/>
                <a:gd name="csX4" fmla="*/ 0 w 451771"/>
                <a:gd name="csY4" fmla="*/ 383608 h 482059"/>
                <a:gd name="csX5" fmla="*/ 0 w 451771"/>
                <a:gd name="csY5" fmla="*/ 0 h 482059"/>
                <a:gd name="csX6" fmla="*/ 196899 w 451771"/>
                <a:gd name="csY6" fmla="*/ 0 h 482059"/>
                <a:gd name="csX7" fmla="*/ 196899 w 451771"/>
                <a:gd name="csY7" fmla="*/ 273335 h 482059"/>
                <a:gd name="csX8" fmla="*/ 451771 w 451771"/>
                <a:gd name="csY8" fmla="*/ 273335 h 4820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451771" h="482059">
                  <a:moveTo>
                    <a:pt x="451771" y="480185"/>
                  </a:moveTo>
                  <a:lnTo>
                    <a:pt x="107730" y="480185"/>
                  </a:lnTo>
                  <a:lnTo>
                    <a:pt x="98449" y="482059"/>
                  </a:lnTo>
                  <a:lnTo>
                    <a:pt x="98450" y="482058"/>
                  </a:lnTo>
                  <a:cubicBezTo>
                    <a:pt x="44078" y="482058"/>
                    <a:pt x="0" y="437980"/>
                    <a:pt x="0" y="383608"/>
                  </a:cubicBezTo>
                  <a:lnTo>
                    <a:pt x="0" y="0"/>
                  </a:lnTo>
                  <a:lnTo>
                    <a:pt x="196899" y="0"/>
                  </a:lnTo>
                  <a:lnTo>
                    <a:pt x="196899" y="273335"/>
                  </a:lnTo>
                  <a:lnTo>
                    <a:pt x="451771" y="273335"/>
                  </a:lnTo>
                </a:path>
              </a:pathLst>
            </a:custGeom>
            <a:solidFill>
              <a:srgbClr val="0070C0"/>
            </a:solidFill>
            <a:ln w="38100" cap="rnd">
              <a:solidFill>
                <a:schemeClr val="accent5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1" name="月 300">
              <a:extLst>
                <a:ext uri="{FF2B5EF4-FFF2-40B4-BE49-F238E27FC236}">
                  <a16:creationId xmlns:a16="http://schemas.microsoft.com/office/drawing/2014/main" id="{2D5A29A4-4E13-5452-C4A0-1299583D2F49}"/>
                </a:ext>
              </a:extLst>
            </p:cNvPr>
            <p:cNvSpPr/>
            <p:nvPr/>
          </p:nvSpPr>
          <p:spPr bwMode="auto">
            <a:xfrm rot="3600000">
              <a:off x="7838505" y="3338064"/>
              <a:ext cx="390560" cy="938013"/>
            </a:xfrm>
            <a:prstGeom prst="moon">
              <a:avLst>
                <a:gd name="adj" fmla="val 73136"/>
              </a:avLst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2" name="月 301">
              <a:extLst>
                <a:ext uri="{FF2B5EF4-FFF2-40B4-BE49-F238E27FC236}">
                  <a16:creationId xmlns:a16="http://schemas.microsoft.com/office/drawing/2014/main" id="{8BAF97AA-5760-38C8-E43A-FF9DE657C8E4}"/>
                </a:ext>
              </a:extLst>
            </p:cNvPr>
            <p:cNvSpPr/>
            <p:nvPr/>
          </p:nvSpPr>
          <p:spPr bwMode="auto">
            <a:xfrm rot="8196493">
              <a:off x="8431792" y="3485354"/>
              <a:ext cx="278102" cy="751183"/>
            </a:xfrm>
            <a:prstGeom prst="moon">
              <a:avLst>
                <a:gd name="adj" fmla="val 59120"/>
              </a:avLst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3" name="月 302">
              <a:extLst>
                <a:ext uri="{FF2B5EF4-FFF2-40B4-BE49-F238E27FC236}">
                  <a16:creationId xmlns:a16="http://schemas.microsoft.com/office/drawing/2014/main" id="{1C24B134-4BEC-B891-1E71-878E9DD5EF14}"/>
                </a:ext>
              </a:extLst>
            </p:cNvPr>
            <p:cNvSpPr/>
            <p:nvPr/>
          </p:nvSpPr>
          <p:spPr bwMode="auto">
            <a:xfrm rot="2700000">
              <a:off x="7943386" y="3632367"/>
              <a:ext cx="177237" cy="420751"/>
            </a:xfrm>
            <a:prstGeom prst="moon">
              <a:avLst>
                <a:gd name="adj" fmla="val 73136"/>
              </a:avLst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4" name="月 303">
              <a:extLst>
                <a:ext uri="{FF2B5EF4-FFF2-40B4-BE49-F238E27FC236}">
                  <a16:creationId xmlns:a16="http://schemas.microsoft.com/office/drawing/2014/main" id="{E610A8CF-7934-80AF-240D-2C9C70B2C338}"/>
                </a:ext>
              </a:extLst>
            </p:cNvPr>
            <p:cNvSpPr/>
            <p:nvPr/>
          </p:nvSpPr>
          <p:spPr bwMode="auto">
            <a:xfrm rot="3448733">
              <a:off x="8145443" y="3587030"/>
              <a:ext cx="177237" cy="420751"/>
            </a:xfrm>
            <a:prstGeom prst="moon">
              <a:avLst>
                <a:gd name="adj" fmla="val 73136"/>
              </a:avLst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5" name="楕円 304">
              <a:extLst>
                <a:ext uri="{FF2B5EF4-FFF2-40B4-BE49-F238E27FC236}">
                  <a16:creationId xmlns:a16="http://schemas.microsoft.com/office/drawing/2014/main" id="{114843ED-C424-0ED0-E07B-35A69C7E2E5F}"/>
                </a:ext>
              </a:extLst>
            </p:cNvPr>
            <p:cNvSpPr/>
            <p:nvPr/>
          </p:nvSpPr>
          <p:spPr bwMode="auto">
            <a:xfrm>
              <a:off x="8398581" y="4096392"/>
              <a:ext cx="117247" cy="168287"/>
            </a:xfrm>
            <a:prstGeom prst="ellipse">
              <a:avLst/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6" name="楕円 305">
              <a:extLst>
                <a:ext uri="{FF2B5EF4-FFF2-40B4-BE49-F238E27FC236}">
                  <a16:creationId xmlns:a16="http://schemas.microsoft.com/office/drawing/2014/main" id="{C4F14515-2C50-1DB0-F1DA-C9091922C3A3}"/>
                </a:ext>
              </a:extLst>
            </p:cNvPr>
            <p:cNvSpPr/>
            <p:nvPr/>
          </p:nvSpPr>
          <p:spPr bwMode="auto">
            <a:xfrm>
              <a:off x="7925506" y="4096392"/>
              <a:ext cx="117247" cy="168287"/>
            </a:xfrm>
            <a:prstGeom prst="ellipse">
              <a:avLst/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7" name="月 306">
              <a:extLst>
                <a:ext uri="{FF2B5EF4-FFF2-40B4-BE49-F238E27FC236}">
                  <a16:creationId xmlns:a16="http://schemas.microsoft.com/office/drawing/2014/main" id="{C908858A-B3E9-DC63-D8B6-0592A7A04227}"/>
                </a:ext>
              </a:extLst>
            </p:cNvPr>
            <p:cNvSpPr/>
            <p:nvPr/>
          </p:nvSpPr>
          <p:spPr bwMode="auto">
            <a:xfrm rot="17100000">
              <a:off x="8412469" y="3892529"/>
              <a:ext cx="45719" cy="230535"/>
            </a:xfrm>
            <a:prstGeom prst="moon">
              <a:avLst>
                <a:gd name="adj" fmla="val 55729"/>
              </a:avLst>
            </a:prstGeom>
            <a:solidFill>
              <a:srgbClr val="000000"/>
            </a:solidFill>
            <a:ln w="9525" cap="rnd">
              <a:noFill/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8" name="月 307">
              <a:extLst>
                <a:ext uri="{FF2B5EF4-FFF2-40B4-BE49-F238E27FC236}">
                  <a16:creationId xmlns:a16="http://schemas.microsoft.com/office/drawing/2014/main" id="{38889E58-303B-25A7-A493-86F21152119F}"/>
                </a:ext>
              </a:extLst>
            </p:cNvPr>
            <p:cNvSpPr/>
            <p:nvPr/>
          </p:nvSpPr>
          <p:spPr bwMode="auto">
            <a:xfrm rot="15300000">
              <a:off x="7974319" y="3892530"/>
              <a:ext cx="45719" cy="230535"/>
            </a:xfrm>
            <a:prstGeom prst="moon">
              <a:avLst>
                <a:gd name="adj" fmla="val 55729"/>
              </a:avLst>
            </a:prstGeom>
            <a:solidFill>
              <a:srgbClr val="000000"/>
            </a:solidFill>
            <a:ln w="9525" cap="rnd">
              <a:noFill/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18" name="グループ化 317">
            <a:extLst>
              <a:ext uri="{FF2B5EF4-FFF2-40B4-BE49-F238E27FC236}">
                <a16:creationId xmlns:a16="http://schemas.microsoft.com/office/drawing/2014/main" id="{EB8D9598-B6F6-94B7-E7E3-0694583C6E6A}"/>
              </a:ext>
            </a:extLst>
          </p:cNvPr>
          <p:cNvGrpSpPr/>
          <p:nvPr/>
        </p:nvGrpSpPr>
        <p:grpSpPr>
          <a:xfrm>
            <a:off x="4127777" y="3937492"/>
            <a:ext cx="1650445" cy="2525183"/>
            <a:chOff x="7564778" y="3485354"/>
            <a:chExt cx="1287151" cy="1969343"/>
          </a:xfrm>
        </p:grpSpPr>
        <p:grpSp>
          <p:nvGrpSpPr>
            <p:cNvPr id="319" name="グループ化 318">
              <a:extLst>
                <a:ext uri="{FF2B5EF4-FFF2-40B4-BE49-F238E27FC236}">
                  <a16:creationId xmlns:a16="http://schemas.microsoft.com/office/drawing/2014/main" id="{0BF5AD12-5A5B-C69F-F9C9-5BE16A3FED6F}"/>
                </a:ext>
              </a:extLst>
            </p:cNvPr>
            <p:cNvGrpSpPr/>
            <p:nvPr/>
          </p:nvGrpSpPr>
          <p:grpSpPr>
            <a:xfrm>
              <a:off x="7654547" y="3724767"/>
              <a:ext cx="1197382" cy="1729930"/>
              <a:chOff x="-821922" y="2055685"/>
              <a:chExt cx="1197382" cy="1729930"/>
            </a:xfrm>
          </p:grpSpPr>
          <p:sp>
            <p:nvSpPr>
              <p:cNvPr id="333" name="四角形: 上の 2 つの角を丸める 172">
                <a:extLst>
                  <a:ext uri="{FF2B5EF4-FFF2-40B4-BE49-F238E27FC236}">
                    <a16:creationId xmlns:a16="http://schemas.microsoft.com/office/drawing/2014/main" id="{2D17A863-7799-44F4-3C2A-D6C450DE0CDD}"/>
                  </a:ext>
                </a:extLst>
              </p:cNvPr>
              <p:cNvSpPr/>
              <p:nvPr/>
            </p:nvSpPr>
            <p:spPr bwMode="auto">
              <a:xfrm>
                <a:off x="-619936" y="2984500"/>
                <a:ext cx="789470" cy="801115"/>
              </a:xfrm>
              <a:custGeom>
                <a:avLst/>
                <a:gdLst>
                  <a:gd name="csX0" fmla="*/ 231915 w 789470"/>
                  <a:gd name="csY0" fmla="*/ 0 h 801115"/>
                  <a:gd name="csX1" fmla="*/ 557555 w 789470"/>
                  <a:gd name="csY1" fmla="*/ 0 h 801115"/>
                  <a:gd name="csX2" fmla="*/ 789470 w 789470"/>
                  <a:gd name="csY2" fmla="*/ 231915 h 801115"/>
                  <a:gd name="csX3" fmla="*/ 789470 w 789470"/>
                  <a:gd name="csY3" fmla="*/ 801115 h 801115"/>
                  <a:gd name="csX4" fmla="*/ 789470 w 789470"/>
                  <a:gd name="csY4" fmla="*/ 801115 h 801115"/>
                  <a:gd name="csX5" fmla="*/ 0 w 789470"/>
                  <a:gd name="csY5" fmla="*/ 801115 h 801115"/>
                  <a:gd name="csX6" fmla="*/ 0 w 789470"/>
                  <a:gd name="csY6" fmla="*/ 801115 h 801115"/>
                  <a:gd name="csX7" fmla="*/ 0 w 789470"/>
                  <a:gd name="csY7" fmla="*/ 231915 h 801115"/>
                  <a:gd name="csX8" fmla="*/ 231915 w 789470"/>
                  <a:gd name="csY8" fmla="*/ 0 h 801115"/>
                  <a:gd name="csX0" fmla="*/ 231915 w 789470"/>
                  <a:gd name="csY0" fmla="*/ 0 h 825312"/>
                  <a:gd name="csX1" fmla="*/ 557555 w 789470"/>
                  <a:gd name="csY1" fmla="*/ 0 h 825312"/>
                  <a:gd name="csX2" fmla="*/ 789470 w 789470"/>
                  <a:gd name="csY2" fmla="*/ 231915 h 825312"/>
                  <a:gd name="csX3" fmla="*/ 789470 w 789470"/>
                  <a:gd name="csY3" fmla="*/ 801115 h 825312"/>
                  <a:gd name="csX4" fmla="*/ 789470 w 789470"/>
                  <a:gd name="csY4" fmla="*/ 801115 h 825312"/>
                  <a:gd name="csX5" fmla="*/ 373067 w 789470"/>
                  <a:gd name="csY5" fmla="*/ 825198 h 825312"/>
                  <a:gd name="csX6" fmla="*/ 0 w 789470"/>
                  <a:gd name="csY6" fmla="*/ 801115 h 825312"/>
                  <a:gd name="csX7" fmla="*/ 0 w 789470"/>
                  <a:gd name="csY7" fmla="*/ 801115 h 825312"/>
                  <a:gd name="csX8" fmla="*/ 0 w 789470"/>
                  <a:gd name="csY8" fmla="*/ 231915 h 825312"/>
                  <a:gd name="csX9" fmla="*/ 231915 w 789470"/>
                  <a:gd name="csY9" fmla="*/ 0 h 825312"/>
                  <a:gd name="csX0" fmla="*/ 373067 w 789470"/>
                  <a:gd name="csY0" fmla="*/ 825198 h 916638"/>
                  <a:gd name="csX1" fmla="*/ 0 w 789470"/>
                  <a:gd name="csY1" fmla="*/ 801115 h 916638"/>
                  <a:gd name="csX2" fmla="*/ 0 w 789470"/>
                  <a:gd name="csY2" fmla="*/ 801115 h 916638"/>
                  <a:gd name="csX3" fmla="*/ 0 w 789470"/>
                  <a:gd name="csY3" fmla="*/ 231915 h 916638"/>
                  <a:gd name="csX4" fmla="*/ 231915 w 789470"/>
                  <a:gd name="csY4" fmla="*/ 0 h 916638"/>
                  <a:gd name="csX5" fmla="*/ 557555 w 789470"/>
                  <a:gd name="csY5" fmla="*/ 0 h 916638"/>
                  <a:gd name="csX6" fmla="*/ 789470 w 789470"/>
                  <a:gd name="csY6" fmla="*/ 231915 h 916638"/>
                  <a:gd name="csX7" fmla="*/ 789470 w 789470"/>
                  <a:gd name="csY7" fmla="*/ 801115 h 916638"/>
                  <a:gd name="csX8" fmla="*/ 789470 w 789470"/>
                  <a:gd name="csY8" fmla="*/ 801115 h 916638"/>
                  <a:gd name="csX9" fmla="*/ 464507 w 789470"/>
                  <a:gd name="csY9" fmla="*/ 916638 h 916638"/>
                  <a:gd name="csX0" fmla="*/ 373067 w 789470"/>
                  <a:gd name="csY0" fmla="*/ 825198 h 825198"/>
                  <a:gd name="csX1" fmla="*/ 0 w 789470"/>
                  <a:gd name="csY1" fmla="*/ 801115 h 825198"/>
                  <a:gd name="csX2" fmla="*/ 0 w 789470"/>
                  <a:gd name="csY2" fmla="*/ 801115 h 825198"/>
                  <a:gd name="csX3" fmla="*/ 0 w 789470"/>
                  <a:gd name="csY3" fmla="*/ 231915 h 825198"/>
                  <a:gd name="csX4" fmla="*/ 231915 w 789470"/>
                  <a:gd name="csY4" fmla="*/ 0 h 825198"/>
                  <a:gd name="csX5" fmla="*/ 557555 w 789470"/>
                  <a:gd name="csY5" fmla="*/ 0 h 825198"/>
                  <a:gd name="csX6" fmla="*/ 789470 w 789470"/>
                  <a:gd name="csY6" fmla="*/ 231915 h 825198"/>
                  <a:gd name="csX7" fmla="*/ 789470 w 789470"/>
                  <a:gd name="csY7" fmla="*/ 801115 h 825198"/>
                  <a:gd name="csX8" fmla="*/ 789470 w 789470"/>
                  <a:gd name="csY8" fmla="*/ 801115 h 825198"/>
                  <a:gd name="csX0" fmla="*/ 0 w 789470"/>
                  <a:gd name="csY0" fmla="*/ 801115 h 801115"/>
                  <a:gd name="csX1" fmla="*/ 0 w 789470"/>
                  <a:gd name="csY1" fmla="*/ 801115 h 801115"/>
                  <a:gd name="csX2" fmla="*/ 0 w 789470"/>
                  <a:gd name="csY2" fmla="*/ 231915 h 801115"/>
                  <a:gd name="csX3" fmla="*/ 231915 w 789470"/>
                  <a:gd name="csY3" fmla="*/ 0 h 801115"/>
                  <a:gd name="csX4" fmla="*/ 557555 w 789470"/>
                  <a:gd name="csY4" fmla="*/ 0 h 801115"/>
                  <a:gd name="csX5" fmla="*/ 789470 w 789470"/>
                  <a:gd name="csY5" fmla="*/ 231915 h 801115"/>
                  <a:gd name="csX6" fmla="*/ 789470 w 789470"/>
                  <a:gd name="csY6" fmla="*/ 801115 h 801115"/>
                  <a:gd name="csX7" fmla="*/ 789470 w 789470"/>
                  <a:gd name="csY7" fmla="*/ 801115 h 80111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789470" h="801115">
                    <a:moveTo>
                      <a:pt x="0" y="801115"/>
                    </a:moveTo>
                    <a:lnTo>
                      <a:pt x="0" y="801115"/>
                    </a:lnTo>
                    <a:lnTo>
                      <a:pt x="0" y="231915"/>
                    </a:lnTo>
                    <a:cubicBezTo>
                      <a:pt x="0" y="103832"/>
                      <a:pt x="103832" y="0"/>
                      <a:pt x="231915" y="0"/>
                    </a:cubicBezTo>
                    <a:lnTo>
                      <a:pt x="557555" y="0"/>
                    </a:lnTo>
                    <a:cubicBezTo>
                      <a:pt x="685638" y="0"/>
                      <a:pt x="789470" y="103832"/>
                      <a:pt x="789470" y="231915"/>
                    </a:cubicBezTo>
                    <a:lnTo>
                      <a:pt x="789470" y="801115"/>
                    </a:lnTo>
                    <a:lnTo>
                      <a:pt x="789470" y="801115"/>
                    </a:lnTo>
                  </a:path>
                </a:pathLst>
              </a:custGeom>
              <a:solidFill>
                <a:srgbClr val="0070C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4" name="楕円 333">
                <a:extLst>
                  <a:ext uri="{FF2B5EF4-FFF2-40B4-BE49-F238E27FC236}">
                    <a16:creationId xmlns:a16="http://schemas.microsoft.com/office/drawing/2014/main" id="{E88C3059-E478-91C9-6883-96BC2382D243}"/>
                  </a:ext>
                </a:extLst>
              </p:cNvPr>
              <p:cNvSpPr/>
              <p:nvPr/>
            </p:nvSpPr>
            <p:spPr bwMode="auto">
              <a:xfrm rot="20700000">
                <a:off x="-821922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5" name="楕円 334">
                <a:extLst>
                  <a:ext uri="{FF2B5EF4-FFF2-40B4-BE49-F238E27FC236}">
                    <a16:creationId xmlns:a16="http://schemas.microsoft.com/office/drawing/2014/main" id="{DAA69409-5610-CF87-8482-DCE9A39A79F4}"/>
                  </a:ext>
                </a:extLst>
              </p:cNvPr>
              <p:cNvSpPr/>
              <p:nvPr/>
            </p:nvSpPr>
            <p:spPr bwMode="auto">
              <a:xfrm rot="900000" flipH="1">
                <a:off x="89463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6" name="楕円 335">
                <a:extLst>
                  <a:ext uri="{FF2B5EF4-FFF2-40B4-BE49-F238E27FC236}">
                    <a16:creationId xmlns:a16="http://schemas.microsoft.com/office/drawing/2014/main" id="{98F84065-FD72-9EDC-5B34-1CB938A3CEB7}"/>
                  </a:ext>
                </a:extLst>
              </p:cNvPr>
              <p:cNvSpPr/>
              <p:nvPr/>
            </p:nvSpPr>
            <p:spPr bwMode="auto">
              <a:xfrm>
                <a:off x="-706425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7" name="二等辺三角形 71">
                <a:extLst>
                  <a:ext uri="{FF2B5EF4-FFF2-40B4-BE49-F238E27FC236}">
                    <a16:creationId xmlns:a16="http://schemas.microsoft.com/office/drawing/2014/main" id="{E939E43C-EC92-6B0D-92AD-42E501C21FA2}"/>
                  </a:ext>
                </a:extLst>
              </p:cNvPr>
              <p:cNvSpPr/>
              <p:nvPr/>
            </p:nvSpPr>
            <p:spPr bwMode="auto">
              <a:xfrm rot="16200000">
                <a:off x="-405742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accent2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8" name="フリーフォーム: 図形 337">
                <a:extLst>
                  <a:ext uri="{FF2B5EF4-FFF2-40B4-BE49-F238E27FC236}">
                    <a16:creationId xmlns:a16="http://schemas.microsoft.com/office/drawing/2014/main" id="{BDB99715-CC44-49C8-9CA8-73C37493B56C}"/>
                  </a:ext>
                </a:extLst>
              </p:cNvPr>
              <p:cNvSpPr/>
              <p:nvPr/>
            </p:nvSpPr>
            <p:spPr bwMode="auto">
              <a:xfrm rot="10800000">
                <a:off x="-394509" y="2828748"/>
                <a:ext cx="335444" cy="79767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20" name="四角形: 上の 2 つの角を丸める 130">
              <a:extLst>
                <a:ext uri="{FF2B5EF4-FFF2-40B4-BE49-F238E27FC236}">
                  <a16:creationId xmlns:a16="http://schemas.microsoft.com/office/drawing/2014/main" id="{A1162866-E99B-1151-BCCF-04BD350D2ED9}"/>
                </a:ext>
              </a:extLst>
            </p:cNvPr>
            <p:cNvSpPr/>
            <p:nvPr/>
          </p:nvSpPr>
          <p:spPr bwMode="auto">
            <a:xfrm rot="756956">
              <a:off x="7817183" y="4840488"/>
              <a:ext cx="206850" cy="387931"/>
            </a:xfrm>
            <a:custGeom>
              <a:avLst/>
              <a:gdLst>
                <a:gd name="csX0" fmla="*/ 0 w 206850"/>
                <a:gd name="csY0" fmla="*/ 0 h 387931"/>
                <a:gd name="csX1" fmla="*/ 206850 w 206850"/>
                <a:gd name="csY1" fmla="*/ 0 h 387931"/>
                <a:gd name="csX2" fmla="*/ 206850 w 206850"/>
                <a:gd name="csY2" fmla="*/ 0 h 387931"/>
                <a:gd name="csX3" fmla="*/ 206850 w 206850"/>
                <a:gd name="csY3" fmla="*/ 284506 h 387931"/>
                <a:gd name="csX4" fmla="*/ 103425 w 206850"/>
                <a:gd name="csY4" fmla="*/ 387931 h 387931"/>
                <a:gd name="csX5" fmla="*/ 103425 w 206850"/>
                <a:gd name="csY5" fmla="*/ 387931 h 387931"/>
                <a:gd name="csX6" fmla="*/ 0 w 206850"/>
                <a:gd name="csY6" fmla="*/ 284506 h 387931"/>
                <a:gd name="csX7" fmla="*/ 0 w 206850"/>
                <a:gd name="csY7" fmla="*/ 0 h 387931"/>
                <a:gd name="csX8" fmla="*/ 0 w 206850"/>
                <a:gd name="csY8" fmla="*/ 0 h 387931"/>
                <a:gd name="csX0" fmla="*/ 0 w 206850"/>
                <a:gd name="csY0" fmla="*/ 76714 h 464645"/>
                <a:gd name="csX1" fmla="*/ 99684 w 206850"/>
                <a:gd name="csY1" fmla="*/ 0 h 464645"/>
                <a:gd name="csX2" fmla="*/ 206850 w 206850"/>
                <a:gd name="csY2" fmla="*/ 76714 h 464645"/>
                <a:gd name="csX3" fmla="*/ 206850 w 206850"/>
                <a:gd name="csY3" fmla="*/ 76714 h 464645"/>
                <a:gd name="csX4" fmla="*/ 206850 w 206850"/>
                <a:gd name="csY4" fmla="*/ 361220 h 464645"/>
                <a:gd name="csX5" fmla="*/ 103425 w 206850"/>
                <a:gd name="csY5" fmla="*/ 464645 h 464645"/>
                <a:gd name="csX6" fmla="*/ 103425 w 206850"/>
                <a:gd name="csY6" fmla="*/ 464645 h 464645"/>
                <a:gd name="csX7" fmla="*/ 0 w 206850"/>
                <a:gd name="csY7" fmla="*/ 361220 h 464645"/>
                <a:gd name="csX8" fmla="*/ 0 w 206850"/>
                <a:gd name="csY8" fmla="*/ 76714 h 464645"/>
                <a:gd name="csX9" fmla="*/ 0 w 206850"/>
                <a:gd name="csY9" fmla="*/ 76714 h 464645"/>
                <a:gd name="csX0" fmla="*/ 99684 w 206850"/>
                <a:gd name="csY0" fmla="*/ 0 h 464645"/>
                <a:gd name="csX1" fmla="*/ 206850 w 206850"/>
                <a:gd name="csY1" fmla="*/ 76714 h 464645"/>
                <a:gd name="csX2" fmla="*/ 206850 w 206850"/>
                <a:gd name="csY2" fmla="*/ 76714 h 464645"/>
                <a:gd name="csX3" fmla="*/ 206850 w 206850"/>
                <a:gd name="csY3" fmla="*/ 361220 h 464645"/>
                <a:gd name="csX4" fmla="*/ 103425 w 206850"/>
                <a:gd name="csY4" fmla="*/ 464645 h 464645"/>
                <a:gd name="csX5" fmla="*/ 103425 w 206850"/>
                <a:gd name="csY5" fmla="*/ 464645 h 464645"/>
                <a:gd name="csX6" fmla="*/ 0 w 206850"/>
                <a:gd name="csY6" fmla="*/ 361220 h 464645"/>
                <a:gd name="csX7" fmla="*/ 0 w 206850"/>
                <a:gd name="csY7" fmla="*/ 76714 h 464645"/>
                <a:gd name="csX8" fmla="*/ 0 w 206850"/>
                <a:gd name="csY8" fmla="*/ 76714 h 464645"/>
                <a:gd name="csX9" fmla="*/ 191124 w 206850"/>
                <a:gd name="csY9" fmla="*/ 91440 h 464645"/>
                <a:gd name="csX0" fmla="*/ 206850 w 206850"/>
                <a:gd name="csY0" fmla="*/ 29944 h 417875"/>
                <a:gd name="csX1" fmla="*/ 206850 w 206850"/>
                <a:gd name="csY1" fmla="*/ 29944 h 417875"/>
                <a:gd name="csX2" fmla="*/ 206850 w 206850"/>
                <a:gd name="csY2" fmla="*/ 314450 h 417875"/>
                <a:gd name="csX3" fmla="*/ 103425 w 206850"/>
                <a:gd name="csY3" fmla="*/ 417875 h 417875"/>
                <a:gd name="csX4" fmla="*/ 103425 w 206850"/>
                <a:gd name="csY4" fmla="*/ 417875 h 417875"/>
                <a:gd name="csX5" fmla="*/ 0 w 206850"/>
                <a:gd name="csY5" fmla="*/ 314450 h 417875"/>
                <a:gd name="csX6" fmla="*/ 0 w 206850"/>
                <a:gd name="csY6" fmla="*/ 29944 h 417875"/>
                <a:gd name="csX7" fmla="*/ 0 w 206850"/>
                <a:gd name="csY7" fmla="*/ 29944 h 417875"/>
                <a:gd name="csX8" fmla="*/ 191124 w 206850"/>
                <a:gd name="csY8" fmla="*/ 44670 h 417875"/>
                <a:gd name="csX0" fmla="*/ 206850 w 206850"/>
                <a:gd name="csY0" fmla="*/ 29944 h 417875"/>
                <a:gd name="csX1" fmla="*/ 206850 w 206850"/>
                <a:gd name="csY1" fmla="*/ 314450 h 417875"/>
                <a:gd name="csX2" fmla="*/ 103425 w 206850"/>
                <a:gd name="csY2" fmla="*/ 417875 h 417875"/>
                <a:gd name="csX3" fmla="*/ 103425 w 206850"/>
                <a:gd name="csY3" fmla="*/ 417875 h 417875"/>
                <a:gd name="csX4" fmla="*/ 0 w 206850"/>
                <a:gd name="csY4" fmla="*/ 314450 h 417875"/>
                <a:gd name="csX5" fmla="*/ 0 w 206850"/>
                <a:gd name="csY5" fmla="*/ 29944 h 417875"/>
                <a:gd name="csX6" fmla="*/ 0 w 206850"/>
                <a:gd name="csY6" fmla="*/ 29944 h 417875"/>
                <a:gd name="csX7" fmla="*/ 191124 w 206850"/>
                <a:gd name="csY7" fmla="*/ 44670 h 417875"/>
                <a:gd name="csX0" fmla="*/ 206850 w 206850"/>
                <a:gd name="csY0" fmla="*/ 0 h 387931"/>
                <a:gd name="csX1" fmla="*/ 206850 w 206850"/>
                <a:gd name="csY1" fmla="*/ 284506 h 387931"/>
                <a:gd name="csX2" fmla="*/ 103425 w 206850"/>
                <a:gd name="csY2" fmla="*/ 387931 h 387931"/>
                <a:gd name="csX3" fmla="*/ 103425 w 206850"/>
                <a:gd name="csY3" fmla="*/ 387931 h 387931"/>
                <a:gd name="csX4" fmla="*/ 0 w 206850"/>
                <a:gd name="csY4" fmla="*/ 284506 h 387931"/>
                <a:gd name="csX5" fmla="*/ 0 w 206850"/>
                <a:gd name="csY5" fmla="*/ 0 h 387931"/>
                <a:gd name="csX6" fmla="*/ 0 w 206850"/>
                <a:gd name="csY6" fmla="*/ 0 h 38793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206850" h="387931">
                  <a:moveTo>
                    <a:pt x="206850" y="0"/>
                  </a:moveTo>
                  <a:lnTo>
                    <a:pt x="206850" y="284506"/>
                  </a:lnTo>
                  <a:cubicBezTo>
                    <a:pt x="206850" y="341626"/>
                    <a:pt x="160545" y="387931"/>
                    <a:pt x="103425" y="387931"/>
                  </a:cubicBezTo>
                  <a:lnTo>
                    <a:pt x="103425" y="387931"/>
                  </a:lnTo>
                  <a:cubicBezTo>
                    <a:pt x="46305" y="387931"/>
                    <a:pt x="0" y="341626"/>
                    <a:pt x="0" y="284506"/>
                  </a:cubicBez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rgbClr val="0070C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1" name="フリーフォーム: 図形 320">
              <a:extLst>
                <a:ext uri="{FF2B5EF4-FFF2-40B4-BE49-F238E27FC236}">
                  <a16:creationId xmlns:a16="http://schemas.microsoft.com/office/drawing/2014/main" id="{ADE543E7-427C-12F0-B5A3-206CC7B4078C}"/>
                </a:ext>
              </a:extLst>
            </p:cNvPr>
            <p:cNvSpPr/>
            <p:nvPr/>
          </p:nvSpPr>
          <p:spPr bwMode="auto">
            <a:xfrm>
              <a:off x="8051536" y="4476871"/>
              <a:ext cx="180020" cy="294535"/>
            </a:xfrm>
            <a:custGeom>
              <a:avLst/>
              <a:gdLst>
                <a:gd name="csX0" fmla="*/ 46756 w 180020"/>
                <a:gd name="csY0" fmla="*/ 0 h 294535"/>
                <a:gd name="csX1" fmla="*/ 75471 w 180020"/>
                <a:gd name="csY1" fmla="*/ 28715 h 294535"/>
                <a:gd name="csX2" fmla="*/ 75471 w 180020"/>
                <a:gd name="csY2" fmla="*/ 114515 h 294535"/>
                <a:gd name="csX3" fmla="*/ 116678 w 180020"/>
                <a:gd name="csY3" fmla="*/ 114515 h 294535"/>
                <a:gd name="csX4" fmla="*/ 180020 w 180020"/>
                <a:gd name="csY4" fmla="*/ 177857 h 294535"/>
                <a:gd name="csX5" fmla="*/ 180020 w 180020"/>
                <a:gd name="csY5" fmla="*/ 231193 h 294535"/>
                <a:gd name="csX6" fmla="*/ 116678 w 180020"/>
                <a:gd name="csY6" fmla="*/ 294535 h 294535"/>
                <a:gd name="csX7" fmla="*/ 63342 w 180020"/>
                <a:gd name="csY7" fmla="*/ 294535 h 294535"/>
                <a:gd name="csX8" fmla="*/ 0 w 180020"/>
                <a:gd name="csY8" fmla="*/ 231193 h 294535"/>
                <a:gd name="csX9" fmla="*/ 0 w 180020"/>
                <a:gd name="csY9" fmla="*/ 177857 h 294535"/>
                <a:gd name="csX10" fmla="*/ 4978 w 180020"/>
                <a:gd name="csY10" fmla="*/ 153202 h 294535"/>
                <a:gd name="csX11" fmla="*/ 18041 w 180020"/>
                <a:gd name="csY11" fmla="*/ 133826 h 294535"/>
                <a:gd name="csX12" fmla="*/ 18041 w 180020"/>
                <a:gd name="csY12" fmla="*/ 28715 h 294535"/>
                <a:gd name="csX13" fmla="*/ 46756 w 180020"/>
                <a:gd name="csY13" fmla="*/ 0 h 29453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180020" h="294535">
                  <a:moveTo>
                    <a:pt x="46756" y="0"/>
                  </a:moveTo>
                  <a:cubicBezTo>
                    <a:pt x="62615" y="0"/>
                    <a:pt x="75471" y="12856"/>
                    <a:pt x="75471" y="28715"/>
                  </a:cubicBezTo>
                  <a:lnTo>
                    <a:pt x="75471" y="114515"/>
                  </a:lnTo>
                  <a:lnTo>
                    <a:pt x="116678" y="114515"/>
                  </a:lnTo>
                  <a:cubicBezTo>
                    <a:pt x="151661" y="114515"/>
                    <a:pt x="180020" y="142874"/>
                    <a:pt x="180020" y="177857"/>
                  </a:cubicBezTo>
                  <a:lnTo>
                    <a:pt x="180020" y="231193"/>
                  </a:lnTo>
                  <a:cubicBezTo>
                    <a:pt x="180020" y="266176"/>
                    <a:pt x="151661" y="294535"/>
                    <a:pt x="116678" y="294535"/>
                  </a:cubicBezTo>
                  <a:lnTo>
                    <a:pt x="63342" y="294535"/>
                  </a:lnTo>
                  <a:cubicBezTo>
                    <a:pt x="28359" y="294535"/>
                    <a:pt x="0" y="266176"/>
                    <a:pt x="0" y="231193"/>
                  </a:cubicBezTo>
                  <a:lnTo>
                    <a:pt x="0" y="177857"/>
                  </a:lnTo>
                  <a:cubicBezTo>
                    <a:pt x="0" y="169112"/>
                    <a:pt x="1773" y="160780"/>
                    <a:pt x="4978" y="153202"/>
                  </a:cubicBezTo>
                  <a:lnTo>
                    <a:pt x="18041" y="133826"/>
                  </a:lnTo>
                  <a:lnTo>
                    <a:pt x="18041" y="28715"/>
                  </a:lnTo>
                  <a:cubicBezTo>
                    <a:pt x="18041" y="12856"/>
                    <a:pt x="30897" y="0"/>
                    <a:pt x="46756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accent2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2" name="四角形: 上の 2 つの角を丸める 131">
              <a:extLst>
                <a:ext uri="{FF2B5EF4-FFF2-40B4-BE49-F238E27FC236}">
                  <a16:creationId xmlns:a16="http://schemas.microsoft.com/office/drawing/2014/main" id="{22DD2268-3591-463F-8C4F-B5466DD660C1}"/>
                </a:ext>
              </a:extLst>
            </p:cNvPr>
            <p:cNvSpPr/>
            <p:nvPr/>
          </p:nvSpPr>
          <p:spPr bwMode="auto">
            <a:xfrm rot="1800000">
              <a:off x="7890940" y="4697085"/>
              <a:ext cx="198095" cy="552418"/>
            </a:xfrm>
            <a:custGeom>
              <a:avLst/>
              <a:gdLst>
                <a:gd name="csX0" fmla="*/ 0 w 197260"/>
                <a:gd name="csY0" fmla="*/ 0 h 588196"/>
                <a:gd name="csX1" fmla="*/ 197260 w 197260"/>
                <a:gd name="csY1" fmla="*/ 0 h 588196"/>
                <a:gd name="csX2" fmla="*/ 197260 w 197260"/>
                <a:gd name="csY2" fmla="*/ 0 h 588196"/>
                <a:gd name="csX3" fmla="*/ 197260 w 197260"/>
                <a:gd name="csY3" fmla="*/ 489566 h 588196"/>
                <a:gd name="csX4" fmla="*/ 98630 w 197260"/>
                <a:gd name="csY4" fmla="*/ 588196 h 588196"/>
                <a:gd name="csX5" fmla="*/ 98630 w 197260"/>
                <a:gd name="csY5" fmla="*/ 588196 h 588196"/>
                <a:gd name="csX6" fmla="*/ 0 w 197260"/>
                <a:gd name="csY6" fmla="*/ 489566 h 588196"/>
                <a:gd name="csX7" fmla="*/ 0 w 197260"/>
                <a:gd name="csY7" fmla="*/ 0 h 588196"/>
                <a:gd name="csX8" fmla="*/ 0 w 197260"/>
                <a:gd name="csY8" fmla="*/ 0 h 588196"/>
                <a:gd name="csX0" fmla="*/ 835 w 198095"/>
                <a:gd name="csY0" fmla="*/ 0 h 588196"/>
                <a:gd name="csX1" fmla="*/ 198095 w 198095"/>
                <a:gd name="csY1" fmla="*/ 0 h 588196"/>
                <a:gd name="csX2" fmla="*/ 198095 w 198095"/>
                <a:gd name="csY2" fmla="*/ 0 h 588196"/>
                <a:gd name="csX3" fmla="*/ 198095 w 198095"/>
                <a:gd name="csY3" fmla="*/ 489566 h 588196"/>
                <a:gd name="csX4" fmla="*/ 99465 w 198095"/>
                <a:gd name="csY4" fmla="*/ 588196 h 588196"/>
                <a:gd name="csX5" fmla="*/ 99465 w 198095"/>
                <a:gd name="csY5" fmla="*/ 588196 h 588196"/>
                <a:gd name="csX6" fmla="*/ 835 w 198095"/>
                <a:gd name="csY6" fmla="*/ 489566 h 588196"/>
                <a:gd name="csX7" fmla="*/ 0 w 198095"/>
                <a:gd name="csY7" fmla="*/ 321284 h 588196"/>
                <a:gd name="csX8" fmla="*/ 835 w 198095"/>
                <a:gd name="csY8" fmla="*/ 0 h 588196"/>
                <a:gd name="csX9" fmla="*/ 835 w 198095"/>
                <a:gd name="csY9" fmla="*/ 0 h 588196"/>
                <a:gd name="csX0" fmla="*/ 8240 w 205500"/>
                <a:gd name="csY0" fmla="*/ 0 h 588196"/>
                <a:gd name="csX1" fmla="*/ 205500 w 205500"/>
                <a:gd name="csY1" fmla="*/ 0 h 588196"/>
                <a:gd name="csX2" fmla="*/ 205500 w 205500"/>
                <a:gd name="csY2" fmla="*/ 0 h 588196"/>
                <a:gd name="csX3" fmla="*/ 205500 w 205500"/>
                <a:gd name="csY3" fmla="*/ 489566 h 588196"/>
                <a:gd name="csX4" fmla="*/ 106870 w 205500"/>
                <a:gd name="csY4" fmla="*/ 588196 h 588196"/>
                <a:gd name="csX5" fmla="*/ 106870 w 205500"/>
                <a:gd name="csY5" fmla="*/ 588196 h 588196"/>
                <a:gd name="csX6" fmla="*/ 8240 w 205500"/>
                <a:gd name="csY6" fmla="*/ 489566 h 588196"/>
                <a:gd name="csX7" fmla="*/ 5538 w 205500"/>
                <a:gd name="csY7" fmla="*/ 432347 h 588196"/>
                <a:gd name="csX8" fmla="*/ 7405 w 205500"/>
                <a:gd name="csY8" fmla="*/ 321284 h 588196"/>
                <a:gd name="csX9" fmla="*/ 8240 w 205500"/>
                <a:gd name="csY9" fmla="*/ 0 h 588196"/>
                <a:gd name="csX10" fmla="*/ 8240 w 205500"/>
                <a:gd name="csY10" fmla="*/ 0 h 588196"/>
                <a:gd name="csX0" fmla="*/ 3442 w 203404"/>
                <a:gd name="csY0" fmla="*/ 432347 h 588196"/>
                <a:gd name="csX1" fmla="*/ 5309 w 203404"/>
                <a:gd name="csY1" fmla="*/ 321284 h 588196"/>
                <a:gd name="csX2" fmla="*/ 6144 w 203404"/>
                <a:gd name="csY2" fmla="*/ 0 h 588196"/>
                <a:gd name="csX3" fmla="*/ 6144 w 203404"/>
                <a:gd name="csY3" fmla="*/ 0 h 588196"/>
                <a:gd name="csX4" fmla="*/ 203404 w 203404"/>
                <a:gd name="csY4" fmla="*/ 0 h 588196"/>
                <a:gd name="csX5" fmla="*/ 203404 w 203404"/>
                <a:gd name="csY5" fmla="*/ 0 h 588196"/>
                <a:gd name="csX6" fmla="*/ 203404 w 203404"/>
                <a:gd name="csY6" fmla="*/ 489566 h 588196"/>
                <a:gd name="csX7" fmla="*/ 104774 w 203404"/>
                <a:gd name="csY7" fmla="*/ 588196 h 588196"/>
                <a:gd name="csX8" fmla="*/ 104774 w 203404"/>
                <a:gd name="csY8" fmla="*/ 588196 h 588196"/>
                <a:gd name="csX9" fmla="*/ 6144 w 203404"/>
                <a:gd name="csY9" fmla="*/ 489566 h 588196"/>
                <a:gd name="csX10" fmla="*/ 94882 w 203404"/>
                <a:gd name="csY10" fmla="*/ 523787 h 588196"/>
                <a:gd name="csX0" fmla="*/ 5309 w 203404"/>
                <a:gd name="csY0" fmla="*/ 321284 h 588196"/>
                <a:gd name="csX1" fmla="*/ 6144 w 203404"/>
                <a:gd name="csY1" fmla="*/ 0 h 588196"/>
                <a:gd name="csX2" fmla="*/ 6144 w 203404"/>
                <a:gd name="csY2" fmla="*/ 0 h 588196"/>
                <a:gd name="csX3" fmla="*/ 203404 w 203404"/>
                <a:gd name="csY3" fmla="*/ 0 h 588196"/>
                <a:gd name="csX4" fmla="*/ 203404 w 203404"/>
                <a:gd name="csY4" fmla="*/ 0 h 588196"/>
                <a:gd name="csX5" fmla="*/ 203404 w 203404"/>
                <a:gd name="csY5" fmla="*/ 489566 h 588196"/>
                <a:gd name="csX6" fmla="*/ 104774 w 203404"/>
                <a:gd name="csY6" fmla="*/ 588196 h 588196"/>
                <a:gd name="csX7" fmla="*/ 104774 w 203404"/>
                <a:gd name="csY7" fmla="*/ 588196 h 588196"/>
                <a:gd name="csX8" fmla="*/ 6144 w 203404"/>
                <a:gd name="csY8" fmla="*/ 489566 h 588196"/>
                <a:gd name="csX9" fmla="*/ 94882 w 203404"/>
                <a:gd name="csY9" fmla="*/ 523787 h 588196"/>
                <a:gd name="csX0" fmla="*/ 0 w 198095"/>
                <a:gd name="csY0" fmla="*/ 321284 h 588196"/>
                <a:gd name="csX1" fmla="*/ 835 w 198095"/>
                <a:gd name="csY1" fmla="*/ 0 h 588196"/>
                <a:gd name="csX2" fmla="*/ 835 w 198095"/>
                <a:gd name="csY2" fmla="*/ 0 h 588196"/>
                <a:gd name="csX3" fmla="*/ 198095 w 198095"/>
                <a:gd name="csY3" fmla="*/ 0 h 588196"/>
                <a:gd name="csX4" fmla="*/ 198095 w 198095"/>
                <a:gd name="csY4" fmla="*/ 0 h 588196"/>
                <a:gd name="csX5" fmla="*/ 198095 w 198095"/>
                <a:gd name="csY5" fmla="*/ 489566 h 588196"/>
                <a:gd name="csX6" fmla="*/ 99465 w 198095"/>
                <a:gd name="csY6" fmla="*/ 588196 h 588196"/>
                <a:gd name="csX7" fmla="*/ 99465 w 198095"/>
                <a:gd name="csY7" fmla="*/ 588196 h 588196"/>
                <a:gd name="csX8" fmla="*/ 835 w 198095"/>
                <a:gd name="csY8" fmla="*/ 489566 h 588196"/>
                <a:gd name="csX0" fmla="*/ 0 w 198095"/>
                <a:gd name="csY0" fmla="*/ 321284 h 588196"/>
                <a:gd name="csX1" fmla="*/ 835 w 198095"/>
                <a:gd name="csY1" fmla="*/ 0 h 588196"/>
                <a:gd name="csX2" fmla="*/ 835 w 198095"/>
                <a:gd name="csY2" fmla="*/ 0 h 588196"/>
                <a:gd name="csX3" fmla="*/ 198095 w 198095"/>
                <a:gd name="csY3" fmla="*/ 0 h 588196"/>
                <a:gd name="csX4" fmla="*/ 198095 w 198095"/>
                <a:gd name="csY4" fmla="*/ 0 h 588196"/>
                <a:gd name="csX5" fmla="*/ 198095 w 198095"/>
                <a:gd name="csY5" fmla="*/ 489566 h 588196"/>
                <a:gd name="csX6" fmla="*/ 99465 w 198095"/>
                <a:gd name="csY6" fmla="*/ 588196 h 588196"/>
                <a:gd name="csX7" fmla="*/ 99465 w 198095"/>
                <a:gd name="csY7" fmla="*/ 588196 h 58819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98095" h="588196">
                  <a:moveTo>
                    <a:pt x="0" y="321284"/>
                  </a:moveTo>
                  <a:cubicBezTo>
                    <a:pt x="278" y="214189"/>
                    <a:pt x="557" y="107095"/>
                    <a:pt x="835" y="0"/>
                  </a:cubicBezTo>
                  <a:lnTo>
                    <a:pt x="835" y="0"/>
                  </a:lnTo>
                  <a:lnTo>
                    <a:pt x="198095" y="0"/>
                  </a:lnTo>
                  <a:lnTo>
                    <a:pt x="198095" y="0"/>
                  </a:lnTo>
                  <a:lnTo>
                    <a:pt x="198095" y="489566"/>
                  </a:lnTo>
                  <a:cubicBezTo>
                    <a:pt x="198095" y="544038"/>
                    <a:pt x="153937" y="588196"/>
                    <a:pt x="99465" y="588196"/>
                  </a:cubicBezTo>
                  <a:lnTo>
                    <a:pt x="99465" y="588196"/>
                  </a:lnTo>
                </a:path>
              </a:pathLst>
            </a:custGeom>
            <a:solidFill>
              <a:srgbClr val="0070C0"/>
            </a:solidFill>
            <a:ln w="38100" cap="rnd">
              <a:solidFill>
                <a:schemeClr val="accent5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3" name="角丸四角形 4">
              <a:extLst>
                <a:ext uri="{FF2B5EF4-FFF2-40B4-BE49-F238E27FC236}">
                  <a16:creationId xmlns:a16="http://schemas.microsoft.com/office/drawing/2014/main" id="{82E70031-F818-0D83-7479-108CC9ADBEAA}"/>
                </a:ext>
              </a:extLst>
            </p:cNvPr>
            <p:cNvSpPr/>
            <p:nvPr/>
          </p:nvSpPr>
          <p:spPr>
            <a:xfrm rot="2441923">
              <a:off x="7843234" y="4930344"/>
              <a:ext cx="331596" cy="289921"/>
            </a:xfrm>
            <a:custGeom>
              <a:avLst/>
              <a:gdLst/>
              <a:ahLst/>
              <a:cxnLst/>
              <a:rect l="l" t="t" r="r" b="b"/>
              <a:pathLst>
                <a:path w="838017" h="675821">
                  <a:moveTo>
                    <a:pt x="1806" y="546257"/>
                  </a:moveTo>
                  <a:cubicBezTo>
                    <a:pt x="3887" y="538748"/>
                    <a:pt x="7706" y="531559"/>
                    <a:pt x="12952" y="525074"/>
                  </a:cubicBezTo>
                  <a:cubicBezTo>
                    <a:pt x="23444" y="512103"/>
                    <a:pt x="39645" y="501946"/>
                    <a:pt x="59067" y="497678"/>
                  </a:cubicBezTo>
                  <a:lnTo>
                    <a:pt x="100244" y="488628"/>
                  </a:lnTo>
                  <a:cubicBezTo>
                    <a:pt x="77229" y="484370"/>
                    <a:pt x="59450" y="469415"/>
                    <a:pt x="54928" y="448841"/>
                  </a:cubicBezTo>
                  <a:cubicBezTo>
                    <a:pt x="53222" y="441079"/>
                    <a:pt x="53565" y="433251"/>
                    <a:pt x="55646" y="425743"/>
                  </a:cubicBezTo>
                  <a:cubicBezTo>
                    <a:pt x="57727" y="418235"/>
                    <a:pt x="61546" y="411045"/>
                    <a:pt x="66792" y="404560"/>
                  </a:cubicBezTo>
                  <a:cubicBezTo>
                    <a:pt x="77284" y="391589"/>
                    <a:pt x="93485" y="381432"/>
                    <a:pt x="112907" y="377164"/>
                  </a:cubicBezTo>
                  <a:lnTo>
                    <a:pt x="269211" y="342814"/>
                  </a:lnTo>
                  <a:lnTo>
                    <a:pt x="382846" y="271062"/>
                  </a:lnTo>
                  <a:lnTo>
                    <a:pt x="390224" y="262465"/>
                  </a:lnTo>
                  <a:lnTo>
                    <a:pt x="282312" y="262465"/>
                  </a:lnTo>
                  <a:cubicBezTo>
                    <a:pt x="245819" y="262465"/>
                    <a:pt x="216235" y="232881"/>
                    <a:pt x="216235" y="196388"/>
                  </a:cubicBezTo>
                  <a:cubicBezTo>
                    <a:pt x="216235" y="159895"/>
                    <a:pt x="245819" y="130311"/>
                    <a:pt x="282312" y="130311"/>
                  </a:cubicBezTo>
                  <a:lnTo>
                    <a:pt x="503642" y="130311"/>
                  </a:lnTo>
                  <a:lnTo>
                    <a:pt x="569841" y="53175"/>
                  </a:lnTo>
                  <a:cubicBezTo>
                    <a:pt x="624682" y="-10726"/>
                    <a:pt x="720942" y="-18071"/>
                    <a:pt x="784843" y="36770"/>
                  </a:cubicBezTo>
                  <a:cubicBezTo>
                    <a:pt x="848744" y="91611"/>
                    <a:pt x="856088" y="187871"/>
                    <a:pt x="801247" y="251772"/>
                  </a:cubicBezTo>
                  <a:lnTo>
                    <a:pt x="681089" y="391780"/>
                  </a:lnTo>
                  <a:cubicBezTo>
                    <a:pt x="679648" y="396559"/>
                    <a:pt x="676708" y="400708"/>
                    <a:pt x="673163" y="404611"/>
                  </a:cubicBezTo>
                  <a:lnTo>
                    <a:pt x="617412" y="465976"/>
                  </a:lnTo>
                  <a:cubicBezTo>
                    <a:pt x="612560" y="471630"/>
                    <a:pt x="607708" y="477284"/>
                    <a:pt x="602855" y="482938"/>
                  </a:cubicBezTo>
                  <a:lnTo>
                    <a:pt x="602376" y="482526"/>
                  </a:lnTo>
                  <a:lnTo>
                    <a:pt x="509362" y="584907"/>
                  </a:lnTo>
                  <a:lnTo>
                    <a:pt x="503806" y="589185"/>
                  </a:lnTo>
                  <a:cubicBezTo>
                    <a:pt x="503731" y="589270"/>
                    <a:pt x="503653" y="589353"/>
                    <a:pt x="503527" y="589400"/>
                  </a:cubicBezTo>
                  <a:cubicBezTo>
                    <a:pt x="499562" y="594136"/>
                    <a:pt x="494458" y="597554"/>
                    <a:pt x="488983" y="600075"/>
                  </a:cubicBezTo>
                  <a:cubicBezTo>
                    <a:pt x="487735" y="601735"/>
                    <a:pt x="486011" y="602682"/>
                    <a:pt x="484229" y="603564"/>
                  </a:cubicBezTo>
                  <a:lnTo>
                    <a:pt x="353095" y="668557"/>
                  </a:lnTo>
                  <a:cubicBezTo>
                    <a:pt x="322704" y="683620"/>
                    <a:pt x="287495" y="674503"/>
                    <a:pt x="274455" y="648193"/>
                  </a:cubicBezTo>
                  <a:lnTo>
                    <a:pt x="271614" y="636113"/>
                  </a:lnTo>
                  <a:lnTo>
                    <a:pt x="211767" y="663394"/>
                  </a:lnTo>
                  <a:cubicBezTo>
                    <a:pt x="175579" y="679891"/>
                    <a:pt x="135552" y="669814"/>
                    <a:pt x="122366" y="640886"/>
                  </a:cubicBezTo>
                  <a:cubicBezTo>
                    <a:pt x="116659" y="628368"/>
                    <a:pt x="116914" y="614371"/>
                    <a:pt x="122875" y="601528"/>
                  </a:cubicBezTo>
                  <a:lnTo>
                    <a:pt x="83777" y="610120"/>
                  </a:lnTo>
                  <a:cubicBezTo>
                    <a:pt x="44933" y="618656"/>
                    <a:pt x="7912" y="600405"/>
                    <a:pt x="1088" y="569355"/>
                  </a:cubicBezTo>
                  <a:cubicBezTo>
                    <a:pt x="-618" y="561593"/>
                    <a:pt x="-275" y="553765"/>
                    <a:pt x="1806" y="546257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4" name="フリーフォーム: 図形 323">
              <a:extLst>
                <a:ext uri="{FF2B5EF4-FFF2-40B4-BE49-F238E27FC236}">
                  <a16:creationId xmlns:a16="http://schemas.microsoft.com/office/drawing/2014/main" id="{F615EEFB-4BAD-60B7-147A-7C740B9728CD}"/>
                </a:ext>
              </a:extLst>
            </p:cNvPr>
            <p:cNvSpPr/>
            <p:nvPr/>
          </p:nvSpPr>
          <p:spPr bwMode="auto">
            <a:xfrm rot="17100000">
              <a:off x="8119641" y="4787981"/>
              <a:ext cx="451771" cy="482059"/>
            </a:xfrm>
            <a:custGeom>
              <a:avLst/>
              <a:gdLst>
                <a:gd name="csX0" fmla="*/ 547069 w 555196"/>
                <a:gd name="csY0" fmla="*/ 336502 h 482059"/>
                <a:gd name="csX1" fmla="*/ 555196 w 555196"/>
                <a:gd name="csY1" fmla="*/ 376760 h 482059"/>
                <a:gd name="csX2" fmla="*/ 451771 w 555196"/>
                <a:gd name="csY2" fmla="*/ 480185 h 482059"/>
                <a:gd name="csX3" fmla="*/ 107730 w 555196"/>
                <a:gd name="csY3" fmla="*/ 480185 h 482059"/>
                <a:gd name="csX4" fmla="*/ 98449 w 555196"/>
                <a:gd name="csY4" fmla="*/ 482059 h 482059"/>
                <a:gd name="csX5" fmla="*/ 98450 w 555196"/>
                <a:gd name="csY5" fmla="*/ 482058 h 482059"/>
                <a:gd name="csX6" fmla="*/ 0 w 555196"/>
                <a:gd name="csY6" fmla="*/ 383608 h 482059"/>
                <a:gd name="csX7" fmla="*/ 0 w 555196"/>
                <a:gd name="csY7" fmla="*/ 0 h 482059"/>
                <a:gd name="csX8" fmla="*/ 196899 w 555196"/>
                <a:gd name="csY8" fmla="*/ 0 h 482059"/>
                <a:gd name="csX9" fmla="*/ 196899 w 555196"/>
                <a:gd name="csY9" fmla="*/ 273335 h 482059"/>
                <a:gd name="csX10" fmla="*/ 451771 w 555196"/>
                <a:gd name="csY10" fmla="*/ 273335 h 482059"/>
                <a:gd name="csX11" fmla="*/ 547069 w 555196"/>
                <a:gd name="csY11" fmla="*/ 336502 h 482059"/>
                <a:gd name="csX0" fmla="*/ 555196 w 646636"/>
                <a:gd name="csY0" fmla="*/ 376760 h 482059"/>
                <a:gd name="csX1" fmla="*/ 451771 w 646636"/>
                <a:gd name="csY1" fmla="*/ 480185 h 482059"/>
                <a:gd name="csX2" fmla="*/ 107730 w 646636"/>
                <a:gd name="csY2" fmla="*/ 480185 h 482059"/>
                <a:gd name="csX3" fmla="*/ 98449 w 646636"/>
                <a:gd name="csY3" fmla="*/ 482059 h 482059"/>
                <a:gd name="csX4" fmla="*/ 98450 w 646636"/>
                <a:gd name="csY4" fmla="*/ 482058 h 482059"/>
                <a:gd name="csX5" fmla="*/ 0 w 646636"/>
                <a:gd name="csY5" fmla="*/ 383608 h 482059"/>
                <a:gd name="csX6" fmla="*/ 0 w 646636"/>
                <a:gd name="csY6" fmla="*/ 0 h 482059"/>
                <a:gd name="csX7" fmla="*/ 196899 w 646636"/>
                <a:gd name="csY7" fmla="*/ 0 h 482059"/>
                <a:gd name="csX8" fmla="*/ 196899 w 646636"/>
                <a:gd name="csY8" fmla="*/ 273335 h 482059"/>
                <a:gd name="csX9" fmla="*/ 451771 w 646636"/>
                <a:gd name="csY9" fmla="*/ 273335 h 482059"/>
                <a:gd name="csX10" fmla="*/ 547069 w 646636"/>
                <a:gd name="csY10" fmla="*/ 336502 h 482059"/>
                <a:gd name="csX11" fmla="*/ 646636 w 646636"/>
                <a:gd name="csY11" fmla="*/ 468200 h 482059"/>
                <a:gd name="csX0" fmla="*/ 555196 w 555196"/>
                <a:gd name="csY0" fmla="*/ 376760 h 482059"/>
                <a:gd name="csX1" fmla="*/ 451771 w 555196"/>
                <a:gd name="csY1" fmla="*/ 480185 h 482059"/>
                <a:gd name="csX2" fmla="*/ 107730 w 555196"/>
                <a:gd name="csY2" fmla="*/ 480185 h 482059"/>
                <a:gd name="csX3" fmla="*/ 98449 w 555196"/>
                <a:gd name="csY3" fmla="*/ 482059 h 482059"/>
                <a:gd name="csX4" fmla="*/ 98450 w 555196"/>
                <a:gd name="csY4" fmla="*/ 482058 h 482059"/>
                <a:gd name="csX5" fmla="*/ 0 w 555196"/>
                <a:gd name="csY5" fmla="*/ 383608 h 482059"/>
                <a:gd name="csX6" fmla="*/ 0 w 555196"/>
                <a:gd name="csY6" fmla="*/ 0 h 482059"/>
                <a:gd name="csX7" fmla="*/ 196899 w 555196"/>
                <a:gd name="csY7" fmla="*/ 0 h 482059"/>
                <a:gd name="csX8" fmla="*/ 196899 w 555196"/>
                <a:gd name="csY8" fmla="*/ 273335 h 482059"/>
                <a:gd name="csX9" fmla="*/ 451771 w 555196"/>
                <a:gd name="csY9" fmla="*/ 273335 h 482059"/>
                <a:gd name="csX10" fmla="*/ 547069 w 555196"/>
                <a:gd name="csY10" fmla="*/ 336502 h 482059"/>
                <a:gd name="csX0" fmla="*/ 451771 w 547069"/>
                <a:gd name="csY0" fmla="*/ 480185 h 482059"/>
                <a:gd name="csX1" fmla="*/ 107730 w 547069"/>
                <a:gd name="csY1" fmla="*/ 480185 h 482059"/>
                <a:gd name="csX2" fmla="*/ 98449 w 547069"/>
                <a:gd name="csY2" fmla="*/ 482059 h 482059"/>
                <a:gd name="csX3" fmla="*/ 98450 w 547069"/>
                <a:gd name="csY3" fmla="*/ 482058 h 482059"/>
                <a:gd name="csX4" fmla="*/ 0 w 547069"/>
                <a:gd name="csY4" fmla="*/ 383608 h 482059"/>
                <a:gd name="csX5" fmla="*/ 0 w 547069"/>
                <a:gd name="csY5" fmla="*/ 0 h 482059"/>
                <a:gd name="csX6" fmla="*/ 196899 w 547069"/>
                <a:gd name="csY6" fmla="*/ 0 h 482059"/>
                <a:gd name="csX7" fmla="*/ 196899 w 547069"/>
                <a:gd name="csY7" fmla="*/ 273335 h 482059"/>
                <a:gd name="csX8" fmla="*/ 451771 w 547069"/>
                <a:gd name="csY8" fmla="*/ 273335 h 482059"/>
                <a:gd name="csX9" fmla="*/ 547069 w 547069"/>
                <a:gd name="csY9" fmla="*/ 336502 h 482059"/>
                <a:gd name="csX0" fmla="*/ 451771 w 451771"/>
                <a:gd name="csY0" fmla="*/ 480185 h 482059"/>
                <a:gd name="csX1" fmla="*/ 107730 w 451771"/>
                <a:gd name="csY1" fmla="*/ 480185 h 482059"/>
                <a:gd name="csX2" fmla="*/ 98449 w 451771"/>
                <a:gd name="csY2" fmla="*/ 482059 h 482059"/>
                <a:gd name="csX3" fmla="*/ 98450 w 451771"/>
                <a:gd name="csY3" fmla="*/ 482058 h 482059"/>
                <a:gd name="csX4" fmla="*/ 0 w 451771"/>
                <a:gd name="csY4" fmla="*/ 383608 h 482059"/>
                <a:gd name="csX5" fmla="*/ 0 w 451771"/>
                <a:gd name="csY5" fmla="*/ 0 h 482059"/>
                <a:gd name="csX6" fmla="*/ 196899 w 451771"/>
                <a:gd name="csY6" fmla="*/ 0 h 482059"/>
                <a:gd name="csX7" fmla="*/ 196899 w 451771"/>
                <a:gd name="csY7" fmla="*/ 273335 h 482059"/>
                <a:gd name="csX8" fmla="*/ 451771 w 451771"/>
                <a:gd name="csY8" fmla="*/ 273335 h 4820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451771" h="482059">
                  <a:moveTo>
                    <a:pt x="451771" y="480185"/>
                  </a:moveTo>
                  <a:lnTo>
                    <a:pt x="107730" y="480185"/>
                  </a:lnTo>
                  <a:lnTo>
                    <a:pt x="98449" y="482059"/>
                  </a:lnTo>
                  <a:lnTo>
                    <a:pt x="98450" y="482058"/>
                  </a:lnTo>
                  <a:cubicBezTo>
                    <a:pt x="44078" y="482058"/>
                    <a:pt x="0" y="437980"/>
                    <a:pt x="0" y="383608"/>
                  </a:cubicBezTo>
                  <a:lnTo>
                    <a:pt x="0" y="0"/>
                  </a:lnTo>
                  <a:lnTo>
                    <a:pt x="196899" y="0"/>
                  </a:lnTo>
                  <a:lnTo>
                    <a:pt x="196899" y="273335"/>
                  </a:lnTo>
                  <a:lnTo>
                    <a:pt x="451771" y="273335"/>
                  </a:lnTo>
                </a:path>
              </a:pathLst>
            </a:custGeom>
            <a:solidFill>
              <a:srgbClr val="0070C0"/>
            </a:solidFill>
            <a:ln w="38100" cap="rnd">
              <a:solidFill>
                <a:schemeClr val="accent5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5" name="月 324">
              <a:extLst>
                <a:ext uri="{FF2B5EF4-FFF2-40B4-BE49-F238E27FC236}">
                  <a16:creationId xmlns:a16="http://schemas.microsoft.com/office/drawing/2014/main" id="{0A376C55-3202-068C-271C-DF09E66FD47E}"/>
                </a:ext>
              </a:extLst>
            </p:cNvPr>
            <p:cNvSpPr/>
            <p:nvPr/>
          </p:nvSpPr>
          <p:spPr bwMode="auto">
            <a:xfrm rot="3600000">
              <a:off x="7838505" y="3338064"/>
              <a:ext cx="390560" cy="938013"/>
            </a:xfrm>
            <a:prstGeom prst="moon">
              <a:avLst>
                <a:gd name="adj" fmla="val 73136"/>
              </a:avLst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6" name="月 325">
              <a:extLst>
                <a:ext uri="{FF2B5EF4-FFF2-40B4-BE49-F238E27FC236}">
                  <a16:creationId xmlns:a16="http://schemas.microsoft.com/office/drawing/2014/main" id="{4D015437-DDEE-1AA4-5215-A7688EAEFAE4}"/>
                </a:ext>
              </a:extLst>
            </p:cNvPr>
            <p:cNvSpPr/>
            <p:nvPr/>
          </p:nvSpPr>
          <p:spPr bwMode="auto">
            <a:xfrm rot="8196493">
              <a:off x="8431792" y="3485354"/>
              <a:ext cx="278102" cy="751183"/>
            </a:xfrm>
            <a:prstGeom prst="moon">
              <a:avLst>
                <a:gd name="adj" fmla="val 59120"/>
              </a:avLst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7" name="月 326">
              <a:extLst>
                <a:ext uri="{FF2B5EF4-FFF2-40B4-BE49-F238E27FC236}">
                  <a16:creationId xmlns:a16="http://schemas.microsoft.com/office/drawing/2014/main" id="{1D726BA0-AD74-9C31-54DB-7D89BB936F30}"/>
                </a:ext>
              </a:extLst>
            </p:cNvPr>
            <p:cNvSpPr/>
            <p:nvPr/>
          </p:nvSpPr>
          <p:spPr bwMode="auto">
            <a:xfrm rot="2700000">
              <a:off x="7943386" y="3632367"/>
              <a:ext cx="177237" cy="420751"/>
            </a:xfrm>
            <a:prstGeom prst="moon">
              <a:avLst>
                <a:gd name="adj" fmla="val 73136"/>
              </a:avLst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8" name="月 327">
              <a:extLst>
                <a:ext uri="{FF2B5EF4-FFF2-40B4-BE49-F238E27FC236}">
                  <a16:creationId xmlns:a16="http://schemas.microsoft.com/office/drawing/2014/main" id="{9EC33409-71DD-F2CF-17B2-34D94239902D}"/>
                </a:ext>
              </a:extLst>
            </p:cNvPr>
            <p:cNvSpPr/>
            <p:nvPr/>
          </p:nvSpPr>
          <p:spPr bwMode="auto">
            <a:xfrm rot="3448733">
              <a:off x="8145443" y="3587030"/>
              <a:ext cx="177237" cy="420751"/>
            </a:xfrm>
            <a:prstGeom prst="moon">
              <a:avLst>
                <a:gd name="adj" fmla="val 73136"/>
              </a:avLst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9" name="楕円 328">
              <a:extLst>
                <a:ext uri="{FF2B5EF4-FFF2-40B4-BE49-F238E27FC236}">
                  <a16:creationId xmlns:a16="http://schemas.microsoft.com/office/drawing/2014/main" id="{0A1A15E5-F287-738F-C69B-3AF2C5CC1A5C}"/>
                </a:ext>
              </a:extLst>
            </p:cNvPr>
            <p:cNvSpPr/>
            <p:nvPr/>
          </p:nvSpPr>
          <p:spPr bwMode="auto">
            <a:xfrm>
              <a:off x="8398581" y="4096392"/>
              <a:ext cx="117247" cy="168287"/>
            </a:xfrm>
            <a:prstGeom prst="ellipse">
              <a:avLst/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0" name="楕円 329">
              <a:extLst>
                <a:ext uri="{FF2B5EF4-FFF2-40B4-BE49-F238E27FC236}">
                  <a16:creationId xmlns:a16="http://schemas.microsoft.com/office/drawing/2014/main" id="{F31E8A6C-7545-4CB5-B7D4-C0324BEB67D0}"/>
                </a:ext>
              </a:extLst>
            </p:cNvPr>
            <p:cNvSpPr/>
            <p:nvPr/>
          </p:nvSpPr>
          <p:spPr bwMode="auto">
            <a:xfrm>
              <a:off x="7925506" y="4096392"/>
              <a:ext cx="117247" cy="168287"/>
            </a:xfrm>
            <a:prstGeom prst="ellipse">
              <a:avLst/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1" name="月 330">
              <a:extLst>
                <a:ext uri="{FF2B5EF4-FFF2-40B4-BE49-F238E27FC236}">
                  <a16:creationId xmlns:a16="http://schemas.microsoft.com/office/drawing/2014/main" id="{3C99964D-0797-4BE4-D685-1E4F04E9550D}"/>
                </a:ext>
              </a:extLst>
            </p:cNvPr>
            <p:cNvSpPr/>
            <p:nvPr/>
          </p:nvSpPr>
          <p:spPr bwMode="auto">
            <a:xfrm rot="17100000">
              <a:off x="8412469" y="3892529"/>
              <a:ext cx="45719" cy="230535"/>
            </a:xfrm>
            <a:prstGeom prst="moon">
              <a:avLst>
                <a:gd name="adj" fmla="val 55729"/>
              </a:avLst>
            </a:prstGeom>
            <a:solidFill>
              <a:srgbClr val="000000"/>
            </a:solidFill>
            <a:ln w="9525" cap="rnd">
              <a:noFill/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2" name="月 331">
              <a:extLst>
                <a:ext uri="{FF2B5EF4-FFF2-40B4-BE49-F238E27FC236}">
                  <a16:creationId xmlns:a16="http://schemas.microsoft.com/office/drawing/2014/main" id="{D36CF7F2-415C-8C76-03E9-0E2DFEA3F8A8}"/>
                </a:ext>
              </a:extLst>
            </p:cNvPr>
            <p:cNvSpPr/>
            <p:nvPr/>
          </p:nvSpPr>
          <p:spPr bwMode="auto">
            <a:xfrm rot="15300000">
              <a:off x="7974319" y="3892530"/>
              <a:ext cx="45719" cy="230535"/>
            </a:xfrm>
            <a:prstGeom prst="moon">
              <a:avLst>
                <a:gd name="adj" fmla="val 55729"/>
              </a:avLst>
            </a:prstGeom>
            <a:solidFill>
              <a:srgbClr val="000000"/>
            </a:solidFill>
            <a:ln w="9525" cap="rnd">
              <a:noFill/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39" name="グループ化 338">
            <a:extLst>
              <a:ext uri="{FF2B5EF4-FFF2-40B4-BE49-F238E27FC236}">
                <a16:creationId xmlns:a16="http://schemas.microsoft.com/office/drawing/2014/main" id="{CAAA4D92-EF21-AFE9-FAE1-133279250B6F}"/>
              </a:ext>
            </a:extLst>
          </p:cNvPr>
          <p:cNvGrpSpPr/>
          <p:nvPr/>
        </p:nvGrpSpPr>
        <p:grpSpPr>
          <a:xfrm>
            <a:off x="7305228" y="901975"/>
            <a:ext cx="1197382" cy="2617250"/>
            <a:chOff x="2669728" y="3429000"/>
            <a:chExt cx="1197382" cy="2617250"/>
          </a:xfrm>
        </p:grpSpPr>
        <p:sp>
          <p:nvSpPr>
            <p:cNvPr id="340" name="フリーフォーム: 図形 339">
              <a:extLst>
                <a:ext uri="{FF2B5EF4-FFF2-40B4-BE49-F238E27FC236}">
                  <a16:creationId xmlns:a16="http://schemas.microsoft.com/office/drawing/2014/main" id="{4F396AB5-A0B3-5088-784E-4646AB23A46C}"/>
                </a:ext>
              </a:extLst>
            </p:cNvPr>
            <p:cNvSpPr/>
            <p:nvPr/>
          </p:nvSpPr>
          <p:spPr bwMode="auto">
            <a:xfrm>
              <a:off x="2702750" y="3429000"/>
              <a:ext cx="1120607" cy="793659"/>
            </a:xfrm>
            <a:custGeom>
              <a:avLst/>
              <a:gdLst>
                <a:gd name="csX0" fmla="*/ 651247 w 1275813"/>
                <a:gd name="csY0" fmla="*/ 0 h 903583"/>
                <a:gd name="csX1" fmla="*/ 789030 w 1275813"/>
                <a:gd name="csY1" fmla="*/ 57072 h 903583"/>
                <a:gd name="csX2" fmla="*/ 816036 w 1275813"/>
                <a:gd name="csY2" fmla="*/ 97127 h 903583"/>
                <a:gd name="csX3" fmla="*/ 828352 w 1275813"/>
                <a:gd name="csY3" fmla="*/ 88824 h 903583"/>
                <a:gd name="csX4" fmla="*/ 904198 w 1275813"/>
                <a:gd name="csY4" fmla="*/ 73511 h 903583"/>
                <a:gd name="csX5" fmla="*/ 1099053 w 1275813"/>
                <a:gd name="csY5" fmla="*/ 268366 h 903583"/>
                <a:gd name="csX6" fmla="*/ 1097799 w 1275813"/>
                <a:gd name="csY6" fmla="*/ 274576 h 903583"/>
                <a:gd name="csX7" fmla="*/ 1101455 w 1275813"/>
                <a:gd name="csY7" fmla="*/ 274945 h 903583"/>
                <a:gd name="csX8" fmla="*/ 1257040 w 1275813"/>
                <a:gd name="csY8" fmla="*/ 465841 h 903583"/>
                <a:gd name="csX9" fmla="*/ 1241727 w 1275813"/>
                <a:gd name="csY9" fmla="*/ 541687 h 903583"/>
                <a:gd name="csX10" fmla="*/ 1220371 w 1275813"/>
                <a:gd name="csY10" fmla="*/ 573363 h 903583"/>
                <a:gd name="csX11" fmla="*/ 1260500 w 1275813"/>
                <a:gd name="csY11" fmla="*/ 632882 h 903583"/>
                <a:gd name="csX12" fmla="*/ 1275813 w 1275813"/>
                <a:gd name="csY12" fmla="*/ 708728 h 903583"/>
                <a:gd name="csX13" fmla="*/ 1080958 w 1275813"/>
                <a:gd name="csY13" fmla="*/ 903583 h 903583"/>
                <a:gd name="csX14" fmla="*/ 886103 w 1275813"/>
                <a:gd name="csY14" fmla="*/ 708728 h 903583"/>
                <a:gd name="csX15" fmla="*/ 901416 w 1275813"/>
                <a:gd name="csY15" fmla="*/ 632882 h 903583"/>
                <a:gd name="csX16" fmla="*/ 922772 w 1275813"/>
                <a:gd name="csY16" fmla="*/ 601207 h 903583"/>
                <a:gd name="csX17" fmla="*/ 882643 w 1275813"/>
                <a:gd name="csY17" fmla="*/ 541687 h 903583"/>
                <a:gd name="csX18" fmla="*/ 867330 w 1275813"/>
                <a:gd name="csY18" fmla="*/ 465841 h 903583"/>
                <a:gd name="csX19" fmla="*/ 868584 w 1275813"/>
                <a:gd name="csY19" fmla="*/ 459631 h 903583"/>
                <a:gd name="csX20" fmla="*/ 864928 w 1275813"/>
                <a:gd name="csY20" fmla="*/ 459262 h 903583"/>
                <a:gd name="csX21" fmla="*/ 766415 w 1275813"/>
                <a:gd name="csY21" fmla="*/ 406149 h 903583"/>
                <a:gd name="csX22" fmla="*/ 739409 w 1275813"/>
                <a:gd name="csY22" fmla="*/ 366094 h 903583"/>
                <a:gd name="csX23" fmla="*/ 727093 w 1275813"/>
                <a:gd name="csY23" fmla="*/ 374397 h 903583"/>
                <a:gd name="csX24" fmla="*/ 651247 w 1275813"/>
                <a:gd name="csY24" fmla="*/ 389710 h 903583"/>
                <a:gd name="csX25" fmla="*/ 575401 w 1275813"/>
                <a:gd name="csY25" fmla="*/ 374397 h 903583"/>
                <a:gd name="csX26" fmla="*/ 565301 w 1275813"/>
                <a:gd name="csY26" fmla="*/ 367588 h 903583"/>
                <a:gd name="csX27" fmla="*/ 528178 w 1275813"/>
                <a:gd name="csY27" fmla="*/ 422648 h 903583"/>
                <a:gd name="csX28" fmla="*/ 390395 w 1275813"/>
                <a:gd name="csY28" fmla="*/ 479720 h 903583"/>
                <a:gd name="csX29" fmla="*/ 386977 w 1275813"/>
                <a:gd name="csY29" fmla="*/ 479376 h 903583"/>
                <a:gd name="csX30" fmla="*/ 374397 w 1275813"/>
                <a:gd name="csY30" fmla="*/ 541687 h 903583"/>
                <a:gd name="csX31" fmla="*/ 345275 w 1275813"/>
                <a:gd name="csY31" fmla="*/ 589687 h 903583"/>
                <a:gd name="csX32" fmla="*/ 374397 w 1275813"/>
                <a:gd name="csY32" fmla="*/ 632882 h 903583"/>
                <a:gd name="csX33" fmla="*/ 389710 w 1275813"/>
                <a:gd name="csY33" fmla="*/ 708728 h 903583"/>
                <a:gd name="csX34" fmla="*/ 194855 w 1275813"/>
                <a:gd name="csY34" fmla="*/ 903583 h 903583"/>
                <a:gd name="csX35" fmla="*/ 0 w 1275813"/>
                <a:gd name="csY35" fmla="*/ 708728 h 903583"/>
                <a:gd name="csX36" fmla="*/ 15313 w 1275813"/>
                <a:gd name="csY36" fmla="*/ 632882 h 903583"/>
                <a:gd name="csX37" fmla="*/ 46055 w 1275813"/>
                <a:gd name="csY37" fmla="*/ 587285 h 903583"/>
                <a:gd name="csX38" fmla="*/ 15313 w 1275813"/>
                <a:gd name="csY38" fmla="*/ 541687 h 903583"/>
                <a:gd name="csX39" fmla="*/ 0 w 1275813"/>
                <a:gd name="csY39" fmla="*/ 465841 h 903583"/>
                <a:gd name="csX40" fmla="*/ 194855 w 1275813"/>
                <a:gd name="csY40" fmla="*/ 270986 h 903583"/>
                <a:gd name="csX41" fmla="*/ 198272 w 1275813"/>
                <a:gd name="csY41" fmla="*/ 271331 h 903583"/>
                <a:gd name="csX42" fmla="*/ 210853 w 1275813"/>
                <a:gd name="csY42" fmla="*/ 209019 h 903583"/>
                <a:gd name="csX43" fmla="*/ 390395 w 1275813"/>
                <a:gd name="csY43" fmla="*/ 90010 h 903583"/>
                <a:gd name="csX44" fmla="*/ 466241 w 1275813"/>
                <a:gd name="csY44" fmla="*/ 105323 h 903583"/>
                <a:gd name="csX45" fmla="*/ 476341 w 1275813"/>
                <a:gd name="csY45" fmla="*/ 112132 h 903583"/>
                <a:gd name="csX46" fmla="*/ 513464 w 1275813"/>
                <a:gd name="csY46" fmla="*/ 57072 h 903583"/>
                <a:gd name="csX47" fmla="*/ 651247 w 1275813"/>
                <a:gd name="csY47" fmla="*/ 0 h 903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</a:cxnLst>
              <a:rect l="l" t="t" r="r" b="b"/>
              <a:pathLst>
                <a:path w="1275813" h="903583">
                  <a:moveTo>
                    <a:pt x="651247" y="0"/>
                  </a:moveTo>
                  <a:cubicBezTo>
                    <a:pt x="705055" y="0"/>
                    <a:pt x="753768" y="21810"/>
                    <a:pt x="789030" y="57072"/>
                  </a:cubicBezTo>
                  <a:lnTo>
                    <a:pt x="816036" y="97127"/>
                  </a:lnTo>
                  <a:lnTo>
                    <a:pt x="828352" y="88824"/>
                  </a:lnTo>
                  <a:cubicBezTo>
                    <a:pt x="851664" y="78964"/>
                    <a:pt x="877294" y="73511"/>
                    <a:pt x="904198" y="73511"/>
                  </a:cubicBezTo>
                  <a:cubicBezTo>
                    <a:pt x="1011813" y="73511"/>
                    <a:pt x="1099053" y="160751"/>
                    <a:pt x="1099053" y="268366"/>
                  </a:cubicBezTo>
                  <a:lnTo>
                    <a:pt x="1097799" y="274576"/>
                  </a:lnTo>
                  <a:lnTo>
                    <a:pt x="1101455" y="274945"/>
                  </a:lnTo>
                  <a:cubicBezTo>
                    <a:pt x="1190247" y="293114"/>
                    <a:pt x="1257040" y="371678"/>
                    <a:pt x="1257040" y="465841"/>
                  </a:cubicBezTo>
                  <a:cubicBezTo>
                    <a:pt x="1257040" y="492745"/>
                    <a:pt x="1251588" y="518375"/>
                    <a:pt x="1241727" y="541687"/>
                  </a:cubicBezTo>
                  <a:lnTo>
                    <a:pt x="1220371" y="573363"/>
                  </a:lnTo>
                  <a:lnTo>
                    <a:pt x="1260500" y="632882"/>
                  </a:lnTo>
                  <a:cubicBezTo>
                    <a:pt x="1270361" y="656194"/>
                    <a:pt x="1275813" y="681824"/>
                    <a:pt x="1275813" y="708728"/>
                  </a:cubicBezTo>
                  <a:cubicBezTo>
                    <a:pt x="1275813" y="816343"/>
                    <a:pt x="1188573" y="903583"/>
                    <a:pt x="1080958" y="903583"/>
                  </a:cubicBezTo>
                  <a:cubicBezTo>
                    <a:pt x="973343" y="903583"/>
                    <a:pt x="886103" y="816343"/>
                    <a:pt x="886103" y="708728"/>
                  </a:cubicBezTo>
                  <a:cubicBezTo>
                    <a:pt x="886103" y="681824"/>
                    <a:pt x="891556" y="656194"/>
                    <a:pt x="901416" y="632882"/>
                  </a:cubicBezTo>
                  <a:lnTo>
                    <a:pt x="922772" y="601207"/>
                  </a:lnTo>
                  <a:lnTo>
                    <a:pt x="882643" y="541687"/>
                  </a:lnTo>
                  <a:cubicBezTo>
                    <a:pt x="872783" y="518375"/>
                    <a:pt x="867330" y="492745"/>
                    <a:pt x="867330" y="465841"/>
                  </a:cubicBezTo>
                  <a:lnTo>
                    <a:pt x="868584" y="459631"/>
                  </a:lnTo>
                  <a:lnTo>
                    <a:pt x="864928" y="459262"/>
                  </a:lnTo>
                  <a:cubicBezTo>
                    <a:pt x="826874" y="451475"/>
                    <a:pt x="792861" y="432596"/>
                    <a:pt x="766415" y="406149"/>
                  </a:cubicBezTo>
                  <a:lnTo>
                    <a:pt x="739409" y="366094"/>
                  </a:lnTo>
                  <a:lnTo>
                    <a:pt x="727093" y="374397"/>
                  </a:lnTo>
                  <a:cubicBezTo>
                    <a:pt x="703781" y="384258"/>
                    <a:pt x="678151" y="389710"/>
                    <a:pt x="651247" y="389710"/>
                  </a:cubicBezTo>
                  <a:cubicBezTo>
                    <a:pt x="624343" y="389710"/>
                    <a:pt x="598713" y="384258"/>
                    <a:pt x="575401" y="374397"/>
                  </a:cubicBezTo>
                  <a:lnTo>
                    <a:pt x="565301" y="367588"/>
                  </a:lnTo>
                  <a:lnTo>
                    <a:pt x="528178" y="422648"/>
                  </a:lnTo>
                  <a:cubicBezTo>
                    <a:pt x="492916" y="457910"/>
                    <a:pt x="444202" y="479720"/>
                    <a:pt x="390395" y="479720"/>
                  </a:cubicBezTo>
                  <a:lnTo>
                    <a:pt x="386977" y="479376"/>
                  </a:lnTo>
                  <a:lnTo>
                    <a:pt x="374397" y="541687"/>
                  </a:lnTo>
                  <a:lnTo>
                    <a:pt x="345275" y="589687"/>
                  </a:lnTo>
                  <a:lnTo>
                    <a:pt x="374397" y="632882"/>
                  </a:lnTo>
                  <a:cubicBezTo>
                    <a:pt x="384257" y="656194"/>
                    <a:pt x="389710" y="681824"/>
                    <a:pt x="389710" y="708728"/>
                  </a:cubicBezTo>
                  <a:cubicBezTo>
                    <a:pt x="389710" y="816343"/>
                    <a:pt x="302470" y="903583"/>
                    <a:pt x="194855" y="903583"/>
                  </a:cubicBezTo>
                  <a:cubicBezTo>
                    <a:pt x="87240" y="903583"/>
                    <a:pt x="0" y="816343"/>
                    <a:pt x="0" y="708728"/>
                  </a:cubicBezTo>
                  <a:cubicBezTo>
                    <a:pt x="0" y="681824"/>
                    <a:pt x="5452" y="656194"/>
                    <a:pt x="15313" y="632882"/>
                  </a:cubicBezTo>
                  <a:lnTo>
                    <a:pt x="46055" y="587285"/>
                  </a:lnTo>
                  <a:lnTo>
                    <a:pt x="15313" y="541687"/>
                  </a:lnTo>
                  <a:cubicBezTo>
                    <a:pt x="5452" y="518375"/>
                    <a:pt x="0" y="492745"/>
                    <a:pt x="0" y="465841"/>
                  </a:cubicBezTo>
                  <a:cubicBezTo>
                    <a:pt x="0" y="358226"/>
                    <a:pt x="87240" y="270986"/>
                    <a:pt x="194855" y="270986"/>
                  </a:cubicBezTo>
                  <a:lnTo>
                    <a:pt x="198272" y="271331"/>
                  </a:lnTo>
                  <a:lnTo>
                    <a:pt x="210853" y="209019"/>
                  </a:lnTo>
                  <a:cubicBezTo>
                    <a:pt x="240433" y="139083"/>
                    <a:pt x="309684" y="90010"/>
                    <a:pt x="390395" y="90010"/>
                  </a:cubicBezTo>
                  <a:cubicBezTo>
                    <a:pt x="417299" y="90010"/>
                    <a:pt x="442929" y="95463"/>
                    <a:pt x="466241" y="105323"/>
                  </a:cubicBezTo>
                  <a:lnTo>
                    <a:pt x="476341" y="112132"/>
                  </a:lnTo>
                  <a:lnTo>
                    <a:pt x="513464" y="57072"/>
                  </a:lnTo>
                  <a:cubicBezTo>
                    <a:pt x="548726" y="21810"/>
                    <a:pt x="597440" y="0"/>
                    <a:pt x="651247" y="0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41" name="グループ化 340">
              <a:extLst>
                <a:ext uri="{FF2B5EF4-FFF2-40B4-BE49-F238E27FC236}">
                  <a16:creationId xmlns:a16="http://schemas.microsoft.com/office/drawing/2014/main" id="{4C3DE560-6DB1-3802-D4F3-9CB5E94834AD}"/>
                </a:ext>
              </a:extLst>
            </p:cNvPr>
            <p:cNvGrpSpPr/>
            <p:nvPr/>
          </p:nvGrpSpPr>
          <p:grpSpPr>
            <a:xfrm>
              <a:off x="2669728" y="3668413"/>
              <a:ext cx="1197382" cy="2377837"/>
              <a:chOff x="7654547" y="3724767"/>
              <a:chExt cx="1197382" cy="2377837"/>
            </a:xfrm>
          </p:grpSpPr>
          <p:grpSp>
            <p:nvGrpSpPr>
              <p:cNvPr id="343" name="グループ化 342">
                <a:extLst>
                  <a:ext uri="{FF2B5EF4-FFF2-40B4-BE49-F238E27FC236}">
                    <a16:creationId xmlns:a16="http://schemas.microsoft.com/office/drawing/2014/main" id="{B38032E0-9091-A875-2D8E-90B2C57C42C4}"/>
                  </a:ext>
                </a:extLst>
              </p:cNvPr>
              <p:cNvGrpSpPr/>
              <p:nvPr/>
            </p:nvGrpSpPr>
            <p:grpSpPr>
              <a:xfrm>
                <a:off x="7654547" y="3724767"/>
                <a:ext cx="1197382" cy="2377837"/>
                <a:chOff x="-821922" y="2055685"/>
                <a:chExt cx="1197382" cy="2377837"/>
              </a:xfrm>
            </p:grpSpPr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A35D1723-DF28-47A7-49D7-3478BDCBC36F}"/>
                    </a:ext>
                  </a:extLst>
                </p:cNvPr>
                <p:cNvSpPr/>
                <p:nvPr/>
              </p:nvSpPr>
              <p:spPr bwMode="auto">
                <a:xfrm>
                  <a:off x="-730785" y="4134794"/>
                  <a:ext cx="456834" cy="298728"/>
                </a:xfrm>
                <a:custGeom>
                  <a:avLst/>
                  <a:gdLst>
                    <a:gd name="connsiteX0" fmla="*/ 495918 w 944316"/>
                    <a:gd name="connsiteY0" fmla="*/ 0 h 542925"/>
                    <a:gd name="connsiteX1" fmla="*/ 944315 w 944316"/>
                    <a:gd name="connsiteY1" fmla="*/ 0 h 542925"/>
                    <a:gd name="connsiteX2" fmla="*/ 944315 w 944316"/>
                    <a:gd name="connsiteY2" fmla="*/ 385477 h 542925"/>
                    <a:gd name="connsiteX3" fmla="*/ 944316 w 944316"/>
                    <a:gd name="connsiteY3" fmla="*/ 385482 h 542925"/>
                    <a:gd name="connsiteX4" fmla="*/ 944315 w 944316"/>
                    <a:gd name="connsiteY4" fmla="*/ 516267 h 542925"/>
                    <a:gd name="connsiteX5" fmla="*/ 917657 w 944316"/>
                    <a:gd name="connsiteY5" fmla="*/ 542925 h 542925"/>
                    <a:gd name="connsiteX6" fmla="*/ 26658 w 944316"/>
                    <a:gd name="connsiteY6" fmla="*/ 542925 h 542925"/>
                    <a:gd name="connsiteX7" fmla="*/ 0 w 944316"/>
                    <a:gd name="connsiteY7" fmla="*/ 516267 h 542925"/>
                    <a:gd name="connsiteX8" fmla="*/ 0 w 944316"/>
                    <a:gd name="connsiteY8" fmla="*/ 385482 h 542925"/>
                    <a:gd name="connsiteX9" fmla="*/ 157444 w 944316"/>
                    <a:gd name="connsiteY9" fmla="*/ 228038 h 542925"/>
                    <a:gd name="connsiteX10" fmla="*/ 372406 w 944316"/>
                    <a:gd name="connsiteY10" fmla="*/ 221967 h 542925"/>
                    <a:gd name="connsiteX11" fmla="*/ 496231 w 944316"/>
                    <a:gd name="connsiteY11" fmla="*/ 88617 h 54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4316" h="542925">
                      <a:moveTo>
                        <a:pt x="495918" y="0"/>
                      </a:moveTo>
                      <a:lnTo>
                        <a:pt x="944315" y="0"/>
                      </a:lnTo>
                      <a:lnTo>
                        <a:pt x="944315" y="385477"/>
                      </a:lnTo>
                      <a:cubicBezTo>
                        <a:pt x="944315" y="385479"/>
                        <a:pt x="944316" y="385480"/>
                        <a:pt x="944316" y="385482"/>
                      </a:cubicBezTo>
                      <a:cubicBezTo>
                        <a:pt x="944316" y="429077"/>
                        <a:pt x="944315" y="472672"/>
                        <a:pt x="944315" y="516267"/>
                      </a:cubicBezTo>
                      <a:cubicBezTo>
                        <a:pt x="944315" y="530990"/>
                        <a:pt x="932380" y="542925"/>
                        <a:pt x="917657" y="542925"/>
                      </a:cubicBezTo>
                      <a:lnTo>
                        <a:pt x="26658" y="542925"/>
                      </a:lnTo>
                      <a:cubicBezTo>
                        <a:pt x="11935" y="542925"/>
                        <a:pt x="0" y="530990"/>
                        <a:pt x="0" y="516267"/>
                      </a:cubicBezTo>
                      <a:lnTo>
                        <a:pt x="0" y="385482"/>
                      </a:lnTo>
                      <a:cubicBezTo>
                        <a:pt x="0" y="298528"/>
                        <a:pt x="70490" y="228038"/>
                        <a:pt x="157444" y="228038"/>
                      </a:cubicBezTo>
                      <a:lnTo>
                        <a:pt x="372406" y="221967"/>
                      </a:lnTo>
                      <a:lnTo>
                        <a:pt x="496231" y="88617"/>
                      </a:ln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4" name="フリーフォーム: 図形 353">
                  <a:extLst>
                    <a:ext uri="{FF2B5EF4-FFF2-40B4-BE49-F238E27FC236}">
                      <a16:creationId xmlns:a16="http://schemas.microsoft.com/office/drawing/2014/main" id="{728A47F6-AEB1-4688-F947-4E6FE308E989}"/>
                    </a:ext>
                  </a:extLst>
                </p:cNvPr>
                <p:cNvSpPr/>
                <p:nvPr/>
              </p:nvSpPr>
              <p:spPr bwMode="auto">
                <a:xfrm flipH="1">
                  <a:off x="-163923" y="4134794"/>
                  <a:ext cx="456832" cy="298728"/>
                </a:xfrm>
                <a:custGeom>
                  <a:avLst/>
                  <a:gdLst>
                    <a:gd name="connsiteX0" fmla="*/ 495918 w 944316"/>
                    <a:gd name="connsiteY0" fmla="*/ 0 h 542925"/>
                    <a:gd name="connsiteX1" fmla="*/ 944315 w 944316"/>
                    <a:gd name="connsiteY1" fmla="*/ 0 h 542925"/>
                    <a:gd name="connsiteX2" fmla="*/ 944315 w 944316"/>
                    <a:gd name="connsiteY2" fmla="*/ 385477 h 542925"/>
                    <a:gd name="connsiteX3" fmla="*/ 944316 w 944316"/>
                    <a:gd name="connsiteY3" fmla="*/ 385482 h 542925"/>
                    <a:gd name="connsiteX4" fmla="*/ 944315 w 944316"/>
                    <a:gd name="connsiteY4" fmla="*/ 516267 h 542925"/>
                    <a:gd name="connsiteX5" fmla="*/ 917657 w 944316"/>
                    <a:gd name="connsiteY5" fmla="*/ 542925 h 542925"/>
                    <a:gd name="connsiteX6" fmla="*/ 26658 w 944316"/>
                    <a:gd name="connsiteY6" fmla="*/ 542925 h 542925"/>
                    <a:gd name="connsiteX7" fmla="*/ 0 w 944316"/>
                    <a:gd name="connsiteY7" fmla="*/ 516267 h 542925"/>
                    <a:gd name="connsiteX8" fmla="*/ 0 w 944316"/>
                    <a:gd name="connsiteY8" fmla="*/ 385482 h 542925"/>
                    <a:gd name="connsiteX9" fmla="*/ 157444 w 944316"/>
                    <a:gd name="connsiteY9" fmla="*/ 228038 h 542925"/>
                    <a:gd name="connsiteX10" fmla="*/ 372406 w 944316"/>
                    <a:gd name="connsiteY10" fmla="*/ 221967 h 542925"/>
                    <a:gd name="connsiteX11" fmla="*/ 496231 w 944316"/>
                    <a:gd name="connsiteY11" fmla="*/ 88617 h 54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4316" h="542925">
                      <a:moveTo>
                        <a:pt x="495918" y="0"/>
                      </a:moveTo>
                      <a:lnTo>
                        <a:pt x="944315" y="0"/>
                      </a:lnTo>
                      <a:lnTo>
                        <a:pt x="944315" y="385477"/>
                      </a:lnTo>
                      <a:cubicBezTo>
                        <a:pt x="944315" y="385479"/>
                        <a:pt x="944316" y="385480"/>
                        <a:pt x="944316" y="385482"/>
                      </a:cubicBezTo>
                      <a:cubicBezTo>
                        <a:pt x="944316" y="429077"/>
                        <a:pt x="944315" y="472672"/>
                        <a:pt x="944315" y="516267"/>
                      </a:cubicBezTo>
                      <a:cubicBezTo>
                        <a:pt x="944315" y="530990"/>
                        <a:pt x="932380" y="542925"/>
                        <a:pt x="917657" y="542925"/>
                      </a:cubicBezTo>
                      <a:lnTo>
                        <a:pt x="26658" y="542925"/>
                      </a:lnTo>
                      <a:cubicBezTo>
                        <a:pt x="11935" y="542925"/>
                        <a:pt x="0" y="530990"/>
                        <a:pt x="0" y="516267"/>
                      </a:cubicBezTo>
                      <a:lnTo>
                        <a:pt x="0" y="385482"/>
                      </a:lnTo>
                      <a:cubicBezTo>
                        <a:pt x="0" y="298528"/>
                        <a:pt x="70490" y="228038"/>
                        <a:pt x="157444" y="228038"/>
                      </a:cubicBezTo>
                      <a:lnTo>
                        <a:pt x="372406" y="221967"/>
                      </a:lnTo>
                      <a:lnTo>
                        <a:pt x="496231" y="88617"/>
                      </a:ln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5" name="フリーフォーム: 図形 354">
                  <a:extLst>
                    <a:ext uri="{FF2B5EF4-FFF2-40B4-BE49-F238E27FC236}">
                      <a16:creationId xmlns:a16="http://schemas.microsoft.com/office/drawing/2014/main" id="{A1F0990A-1FD6-B275-1C15-A12930F8CEAB}"/>
                    </a:ext>
                  </a:extLst>
                </p:cNvPr>
                <p:cNvSpPr/>
                <p:nvPr/>
              </p:nvSpPr>
              <p:spPr bwMode="auto">
                <a:xfrm rot="10800000">
                  <a:off x="-614213" y="3668492"/>
                  <a:ext cx="780726" cy="517964"/>
                </a:xfrm>
                <a:custGeom>
                  <a:avLst/>
                  <a:gdLst>
                    <a:gd name="connsiteX0" fmla="*/ 809300 w 809300"/>
                    <a:gd name="connsiteY0" fmla="*/ 435225 h 435225"/>
                    <a:gd name="connsiteX1" fmla="*/ 0 w 809300"/>
                    <a:gd name="connsiteY1" fmla="*/ 435225 h 435225"/>
                    <a:gd name="connsiteX2" fmla="*/ 76156 w 809300"/>
                    <a:gd name="connsiteY2" fmla="*/ 0 h 435225"/>
                    <a:gd name="connsiteX3" fmla="*/ 368300 w 809300"/>
                    <a:gd name="connsiteY3" fmla="*/ 0 h 435225"/>
                    <a:gd name="connsiteX4" fmla="*/ 368300 w 809300"/>
                    <a:gd name="connsiteY4" fmla="*/ 290875 h 435225"/>
                    <a:gd name="connsiteX5" fmla="*/ 389163 w 809300"/>
                    <a:gd name="connsiteY5" fmla="*/ 311738 h 435225"/>
                    <a:gd name="connsiteX6" fmla="*/ 418459 w 809300"/>
                    <a:gd name="connsiteY6" fmla="*/ 311738 h 435225"/>
                    <a:gd name="connsiteX7" fmla="*/ 439322 w 809300"/>
                    <a:gd name="connsiteY7" fmla="*/ 290875 h 435225"/>
                    <a:gd name="connsiteX8" fmla="*/ 439322 w 809300"/>
                    <a:gd name="connsiteY8" fmla="*/ 0 h 435225"/>
                    <a:gd name="connsiteX9" fmla="*/ 733144 w 809300"/>
                    <a:gd name="connsiteY9" fmla="*/ 0 h 435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9300" h="435225">
                      <a:moveTo>
                        <a:pt x="809300" y="435225"/>
                      </a:moveTo>
                      <a:lnTo>
                        <a:pt x="0" y="435225"/>
                      </a:lnTo>
                      <a:lnTo>
                        <a:pt x="76156" y="0"/>
                      </a:lnTo>
                      <a:lnTo>
                        <a:pt x="368300" y="0"/>
                      </a:lnTo>
                      <a:lnTo>
                        <a:pt x="368300" y="290875"/>
                      </a:lnTo>
                      <a:cubicBezTo>
                        <a:pt x="368300" y="302397"/>
                        <a:pt x="377641" y="311738"/>
                        <a:pt x="389163" y="311738"/>
                      </a:cubicBezTo>
                      <a:lnTo>
                        <a:pt x="418459" y="311738"/>
                      </a:lnTo>
                      <a:cubicBezTo>
                        <a:pt x="429981" y="311738"/>
                        <a:pt x="439322" y="302397"/>
                        <a:pt x="439322" y="290875"/>
                      </a:cubicBezTo>
                      <a:lnTo>
                        <a:pt x="439322" y="0"/>
                      </a:lnTo>
                      <a:lnTo>
                        <a:pt x="733144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6" name="四角形: 上の 2 つの角を丸める 355">
                  <a:extLst>
                    <a:ext uri="{FF2B5EF4-FFF2-40B4-BE49-F238E27FC236}">
                      <a16:creationId xmlns:a16="http://schemas.microsoft.com/office/drawing/2014/main" id="{1019A321-58D0-7024-999D-4311BF693D57}"/>
                    </a:ext>
                  </a:extLst>
                </p:cNvPr>
                <p:cNvSpPr/>
                <p:nvPr/>
              </p:nvSpPr>
              <p:spPr bwMode="auto">
                <a:xfrm>
                  <a:off x="-619936" y="2984500"/>
                  <a:ext cx="789470" cy="801115"/>
                </a:xfrm>
                <a:prstGeom prst="round2SameRect">
                  <a:avLst>
                    <a:gd name="adj1" fmla="val 29376"/>
                    <a:gd name="adj2" fmla="val 0"/>
                  </a:avLst>
                </a:prstGeom>
                <a:solidFill>
                  <a:srgbClr val="006666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7" name="楕円 356">
                  <a:extLst>
                    <a:ext uri="{FF2B5EF4-FFF2-40B4-BE49-F238E27FC236}">
                      <a16:creationId xmlns:a16="http://schemas.microsoft.com/office/drawing/2014/main" id="{60C3105F-DC56-6D23-80B5-E714F408CF20}"/>
                    </a:ext>
                  </a:extLst>
                </p:cNvPr>
                <p:cNvSpPr/>
                <p:nvPr/>
              </p:nvSpPr>
              <p:spPr bwMode="auto">
                <a:xfrm rot="20700000">
                  <a:off x="-821922" y="2398389"/>
                  <a:ext cx="285997" cy="34005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8" name="楕円 357">
                  <a:extLst>
                    <a:ext uri="{FF2B5EF4-FFF2-40B4-BE49-F238E27FC236}">
                      <a16:creationId xmlns:a16="http://schemas.microsoft.com/office/drawing/2014/main" id="{F7EB72FE-F784-34D6-53DD-6D3AB1E1B28E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89463" y="2398388"/>
                  <a:ext cx="285997" cy="34005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9" name="楕円 358">
                  <a:extLst>
                    <a:ext uri="{FF2B5EF4-FFF2-40B4-BE49-F238E27FC236}">
                      <a16:creationId xmlns:a16="http://schemas.microsoft.com/office/drawing/2014/main" id="{5BFA7B1E-78DE-49A8-9113-51DF8F019D17}"/>
                    </a:ext>
                  </a:extLst>
                </p:cNvPr>
                <p:cNvSpPr/>
                <p:nvPr/>
              </p:nvSpPr>
              <p:spPr bwMode="auto">
                <a:xfrm>
                  <a:off x="-706425" y="2055685"/>
                  <a:ext cx="966387" cy="96638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60" name="二等辺三角形 71">
                  <a:extLst>
                    <a:ext uri="{FF2B5EF4-FFF2-40B4-BE49-F238E27FC236}">
                      <a16:creationId xmlns:a16="http://schemas.microsoft.com/office/drawing/2014/main" id="{1DA7A223-0396-E4D0-3B9B-73010809AE23}"/>
                    </a:ext>
                  </a:extLst>
                </p:cNvPr>
                <p:cNvSpPr/>
                <p:nvPr/>
              </p:nvSpPr>
              <p:spPr bwMode="auto">
                <a:xfrm rot="16200000">
                  <a:off x="-405742" y="2587089"/>
                  <a:ext cx="225025" cy="92227"/>
                </a:xfrm>
                <a:custGeom>
                  <a:avLst/>
                  <a:gdLst>
                    <a:gd name="connsiteX0" fmla="*/ 0 w 225025"/>
                    <a:gd name="connsiteY0" fmla="*/ 92227 h 92227"/>
                    <a:gd name="connsiteX1" fmla="*/ 52188 w 225025"/>
                    <a:gd name="connsiteY1" fmla="*/ 0 h 92227"/>
                    <a:gd name="connsiteX2" fmla="*/ 225025 w 225025"/>
                    <a:gd name="connsiteY2" fmla="*/ 92227 h 92227"/>
                    <a:gd name="connsiteX3" fmla="*/ 0 w 225025"/>
                    <a:gd name="connsiteY3" fmla="*/ 92227 h 92227"/>
                    <a:gd name="connsiteX0" fmla="*/ 0 w 225025"/>
                    <a:gd name="connsiteY0" fmla="*/ 92227 h 292106"/>
                    <a:gd name="connsiteX1" fmla="*/ 52188 w 225025"/>
                    <a:gd name="connsiteY1" fmla="*/ 0 h 292106"/>
                    <a:gd name="connsiteX2" fmla="*/ 225025 w 225025"/>
                    <a:gd name="connsiteY2" fmla="*/ 92227 h 292106"/>
                    <a:gd name="connsiteX3" fmla="*/ 62575 w 225025"/>
                    <a:gd name="connsiteY3" fmla="*/ 292106 h 292106"/>
                    <a:gd name="connsiteX4" fmla="*/ 0 w 225025"/>
                    <a:gd name="connsiteY4" fmla="*/ 92227 h 292106"/>
                    <a:gd name="connsiteX0" fmla="*/ 62575 w 225025"/>
                    <a:gd name="connsiteY0" fmla="*/ 292106 h 383546"/>
                    <a:gd name="connsiteX1" fmla="*/ 0 w 225025"/>
                    <a:gd name="connsiteY1" fmla="*/ 92227 h 383546"/>
                    <a:gd name="connsiteX2" fmla="*/ 52188 w 225025"/>
                    <a:gd name="connsiteY2" fmla="*/ 0 h 383546"/>
                    <a:gd name="connsiteX3" fmla="*/ 225025 w 225025"/>
                    <a:gd name="connsiteY3" fmla="*/ 92227 h 383546"/>
                    <a:gd name="connsiteX4" fmla="*/ 154015 w 225025"/>
                    <a:gd name="connsiteY4" fmla="*/ 383546 h 383546"/>
                    <a:gd name="connsiteX0" fmla="*/ 62575 w 225025"/>
                    <a:gd name="connsiteY0" fmla="*/ 292106 h 292106"/>
                    <a:gd name="connsiteX1" fmla="*/ 0 w 225025"/>
                    <a:gd name="connsiteY1" fmla="*/ 92227 h 292106"/>
                    <a:gd name="connsiteX2" fmla="*/ 52188 w 225025"/>
                    <a:gd name="connsiteY2" fmla="*/ 0 h 292106"/>
                    <a:gd name="connsiteX3" fmla="*/ 225025 w 225025"/>
                    <a:gd name="connsiteY3" fmla="*/ 92227 h 292106"/>
                    <a:gd name="connsiteX0" fmla="*/ 0 w 225025"/>
                    <a:gd name="connsiteY0" fmla="*/ 92227 h 92227"/>
                    <a:gd name="connsiteX1" fmla="*/ 52188 w 225025"/>
                    <a:gd name="connsiteY1" fmla="*/ 0 h 92227"/>
                    <a:gd name="connsiteX2" fmla="*/ 225025 w 225025"/>
                    <a:gd name="connsiteY2" fmla="*/ 92227 h 9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25025" h="92227">
                      <a:moveTo>
                        <a:pt x="0" y="92227"/>
                      </a:moveTo>
                      <a:lnTo>
                        <a:pt x="52188" y="0"/>
                      </a:lnTo>
                      <a:lnTo>
                        <a:pt x="225025" y="92227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61" name="フリーフォーム: 図形 360">
                  <a:extLst>
                    <a:ext uri="{FF2B5EF4-FFF2-40B4-BE49-F238E27FC236}">
                      <a16:creationId xmlns:a16="http://schemas.microsoft.com/office/drawing/2014/main" id="{6C12E411-32E3-137F-04A9-354360EF2D26}"/>
                    </a:ext>
                  </a:extLst>
                </p:cNvPr>
                <p:cNvSpPr/>
                <p:nvPr/>
              </p:nvSpPr>
              <p:spPr bwMode="auto">
                <a:xfrm rot="10800000">
                  <a:off x="-394509" y="2828748"/>
                  <a:ext cx="335444" cy="79767"/>
                </a:xfrm>
                <a:custGeom>
                  <a:avLst/>
                  <a:gdLst>
                    <a:gd name="connsiteX0" fmla="*/ 0 w 666252"/>
                    <a:gd name="connsiteY0" fmla="*/ 0 h 134474"/>
                    <a:gd name="connsiteX1" fmla="*/ 22230 w 666252"/>
                    <a:gd name="connsiteY1" fmla="*/ 7473 h 134474"/>
                    <a:gd name="connsiteX2" fmla="*/ 333126 w 666252"/>
                    <a:gd name="connsiteY2" fmla="*/ 46348 h 134474"/>
                    <a:gd name="connsiteX3" fmla="*/ 644023 w 666252"/>
                    <a:gd name="connsiteY3" fmla="*/ 7473 h 134474"/>
                    <a:gd name="connsiteX4" fmla="*/ 666252 w 666252"/>
                    <a:gd name="connsiteY4" fmla="*/ 0 h 134474"/>
                    <a:gd name="connsiteX5" fmla="*/ 603285 w 666252"/>
                    <a:gd name="connsiteY5" fmla="*/ 51952 h 134474"/>
                    <a:gd name="connsiteX6" fmla="*/ 333126 w 666252"/>
                    <a:gd name="connsiteY6" fmla="*/ 134474 h 134474"/>
                    <a:gd name="connsiteX7" fmla="*/ 62968 w 666252"/>
                    <a:gd name="connsiteY7" fmla="*/ 51952 h 134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6252" h="134474">
                      <a:moveTo>
                        <a:pt x="0" y="0"/>
                      </a:moveTo>
                      <a:lnTo>
                        <a:pt x="22230" y="7473"/>
                      </a:lnTo>
                      <a:cubicBezTo>
                        <a:pt x="117787" y="32506"/>
                        <a:pt x="222846" y="46348"/>
                        <a:pt x="333126" y="46348"/>
                      </a:cubicBezTo>
                      <a:cubicBezTo>
                        <a:pt x="443406" y="46348"/>
                        <a:pt x="548466" y="32506"/>
                        <a:pt x="644023" y="7473"/>
                      </a:cubicBezTo>
                      <a:lnTo>
                        <a:pt x="666252" y="0"/>
                      </a:lnTo>
                      <a:lnTo>
                        <a:pt x="603285" y="51952"/>
                      </a:lnTo>
                      <a:cubicBezTo>
                        <a:pt x="526166" y="104052"/>
                        <a:pt x="433199" y="134474"/>
                        <a:pt x="333126" y="134474"/>
                      </a:cubicBezTo>
                      <a:cubicBezTo>
                        <a:pt x="233053" y="134474"/>
                        <a:pt x="140086" y="104052"/>
                        <a:pt x="62968" y="51952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44" name="四角形: 上の 2 つの角を丸める 130">
                <a:extLst>
                  <a:ext uri="{FF2B5EF4-FFF2-40B4-BE49-F238E27FC236}">
                    <a16:creationId xmlns:a16="http://schemas.microsoft.com/office/drawing/2014/main" id="{EFE31C46-30E1-6FE3-7D82-D0BAD2479BDC}"/>
                  </a:ext>
                </a:extLst>
              </p:cNvPr>
              <p:cNvSpPr/>
              <p:nvPr/>
            </p:nvSpPr>
            <p:spPr bwMode="auto">
              <a:xfrm rot="756956">
                <a:off x="7817183" y="4840488"/>
                <a:ext cx="206850" cy="387931"/>
              </a:xfrm>
              <a:custGeom>
                <a:avLst/>
                <a:gdLst>
                  <a:gd name="csX0" fmla="*/ 0 w 206850"/>
                  <a:gd name="csY0" fmla="*/ 0 h 387931"/>
                  <a:gd name="csX1" fmla="*/ 206850 w 206850"/>
                  <a:gd name="csY1" fmla="*/ 0 h 387931"/>
                  <a:gd name="csX2" fmla="*/ 206850 w 206850"/>
                  <a:gd name="csY2" fmla="*/ 0 h 387931"/>
                  <a:gd name="csX3" fmla="*/ 206850 w 206850"/>
                  <a:gd name="csY3" fmla="*/ 284506 h 387931"/>
                  <a:gd name="csX4" fmla="*/ 103425 w 206850"/>
                  <a:gd name="csY4" fmla="*/ 387931 h 387931"/>
                  <a:gd name="csX5" fmla="*/ 103425 w 206850"/>
                  <a:gd name="csY5" fmla="*/ 387931 h 387931"/>
                  <a:gd name="csX6" fmla="*/ 0 w 206850"/>
                  <a:gd name="csY6" fmla="*/ 284506 h 387931"/>
                  <a:gd name="csX7" fmla="*/ 0 w 206850"/>
                  <a:gd name="csY7" fmla="*/ 0 h 387931"/>
                  <a:gd name="csX8" fmla="*/ 0 w 206850"/>
                  <a:gd name="csY8" fmla="*/ 0 h 387931"/>
                  <a:gd name="csX0" fmla="*/ 0 w 206850"/>
                  <a:gd name="csY0" fmla="*/ 76714 h 464645"/>
                  <a:gd name="csX1" fmla="*/ 99684 w 206850"/>
                  <a:gd name="csY1" fmla="*/ 0 h 464645"/>
                  <a:gd name="csX2" fmla="*/ 206850 w 206850"/>
                  <a:gd name="csY2" fmla="*/ 76714 h 464645"/>
                  <a:gd name="csX3" fmla="*/ 206850 w 206850"/>
                  <a:gd name="csY3" fmla="*/ 76714 h 464645"/>
                  <a:gd name="csX4" fmla="*/ 206850 w 206850"/>
                  <a:gd name="csY4" fmla="*/ 361220 h 464645"/>
                  <a:gd name="csX5" fmla="*/ 103425 w 206850"/>
                  <a:gd name="csY5" fmla="*/ 464645 h 464645"/>
                  <a:gd name="csX6" fmla="*/ 103425 w 206850"/>
                  <a:gd name="csY6" fmla="*/ 464645 h 464645"/>
                  <a:gd name="csX7" fmla="*/ 0 w 206850"/>
                  <a:gd name="csY7" fmla="*/ 361220 h 464645"/>
                  <a:gd name="csX8" fmla="*/ 0 w 206850"/>
                  <a:gd name="csY8" fmla="*/ 76714 h 464645"/>
                  <a:gd name="csX9" fmla="*/ 0 w 206850"/>
                  <a:gd name="csY9" fmla="*/ 76714 h 464645"/>
                  <a:gd name="csX0" fmla="*/ 99684 w 206850"/>
                  <a:gd name="csY0" fmla="*/ 0 h 464645"/>
                  <a:gd name="csX1" fmla="*/ 206850 w 206850"/>
                  <a:gd name="csY1" fmla="*/ 76714 h 464645"/>
                  <a:gd name="csX2" fmla="*/ 206850 w 206850"/>
                  <a:gd name="csY2" fmla="*/ 76714 h 464645"/>
                  <a:gd name="csX3" fmla="*/ 206850 w 206850"/>
                  <a:gd name="csY3" fmla="*/ 361220 h 464645"/>
                  <a:gd name="csX4" fmla="*/ 103425 w 206850"/>
                  <a:gd name="csY4" fmla="*/ 464645 h 464645"/>
                  <a:gd name="csX5" fmla="*/ 103425 w 206850"/>
                  <a:gd name="csY5" fmla="*/ 464645 h 464645"/>
                  <a:gd name="csX6" fmla="*/ 0 w 206850"/>
                  <a:gd name="csY6" fmla="*/ 361220 h 464645"/>
                  <a:gd name="csX7" fmla="*/ 0 w 206850"/>
                  <a:gd name="csY7" fmla="*/ 76714 h 464645"/>
                  <a:gd name="csX8" fmla="*/ 0 w 206850"/>
                  <a:gd name="csY8" fmla="*/ 76714 h 464645"/>
                  <a:gd name="csX9" fmla="*/ 191124 w 206850"/>
                  <a:gd name="csY9" fmla="*/ 91440 h 464645"/>
                  <a:gd name="csX0" fmla="*/ 206850 w 206850"/>
                  <a:gd name="csY0" fmla="*/ 29944 h 417875"/>
                  <a:gd name="csX1" fmla="*/ 206850 w 206850"/>
                  <a:gd name="csY1" fmla="*/ 29944 h 417875"/>
                  <a:gd name="csX2" fmla="*/ 206850 w 206850"/>
                  <a:gd name="csY2" fmla="*/ 314450 h 417875"/>
                  <a:gd name="csX3" fmla="*/ 103425 w 206850"/>
                  <a:gd name="csY3" fmla="*/ 417875 h 417875"/>
                  <a:gd name="csX4" fmla="*/ 103425 w 206850"/>
                  <a:gd name="csY4" fmla="*/ 417875 h 417875"/>
                  <a:gd name="csX5" fmla="*/ 0 w 206850"/>
                  <a:gd name="csY5" fmla="*/ 314450 h 417875"/>
                  <a:gd name="csX6" fmla="*/ 0 w 206850"/>
                  <a:gd name="csY6" fmla="*/ 29944 h 417875"/>
                  <a:gd name="csX7" fmla="*/ 0 w 206850"/>
                  <a:gd name="csY7" fmla="*/ 29944 h 417875"/>
                  <a:gd name="csX8" fmla="*/ 191124 w 206850"/>
                  <a:gd name="csY8" fmla="*/ 44670 h 417875"/>
                  <a:gd name="csX0" fmla="*/ 206850 w 206850"/>
                  <a:gd name="csY0" fmla="*/ 29944 h 417875"/>
                  <a:gd name="csX1" fmla="*/ 206850 w 206850"/>
                  <a:gd name="csY1" fmla="*/ 314450 h 417875"/>
                  <a:gd name="csX2" fmla="*/ 103425 w 206850"/>
                  <a:gd name="csY2" fmla="*/ 417875 h 417875"/>
                  <a:gd name="csX3" fmla="*/ 103425 w 206850"/>
                  <a:gd name="csY3" fmla="*/ 417875 h 417875"/>
                  <a:gd name="csX4" fmla="*/ 0 w 206850"/>
                  <a:gd name="csY4" fmla="*/ 314450 h 417875"/>
                  <a:gd name="csX5" fmla="*/ 0 w 206850"/>
                  <a:gd name="csY5" fmla="*/ 29944 h 417875"/>
                  <a:gd name="csX6" fmla="*/ 0 w 206850"/>
                  <a:gd name="csY6" fmla="*/ 29944 h 417875"/>
                  <a:gd name="csX7" fmla="*/ 191124 w 206850"/>
                  <a:gd name="csY7" fmla="*/ 44670 h 417875"/>
                  <a:gd name="csX0" fmla="*/ 206850 w 206850"/>
                  <a:gd name="csY0" fmla="*/ 0 h 387931"/>
                  <a:gd name="csX1" fmla="*/ 206850 w 206850"/>
                  <a:gd name="csY1" fmla="*/ 284506 h 387931"/>
                  <a:gd name="csX2" fmla="*/ 103425 w 206850"/>
                  <a:gd name="csY2" fmla="*/ 387931 h 387931"/>
                  <a:gd name="csX3" fmla="*/ 103425 w 206850"/>
                  <a:gd name="csY3" fmla="*/ 387931 h 387931"/>
                  <a:gd name="csX4" fmla="*/ 0 w 206850"/>
                  <a:gd name="csY4" fmla="*/ 284506 h 387931"/>
                  <a:gd name="csX5" fmla="*/ 0 w 206850"/>
                  <a:gd name="csY5" fmla="*/ 0 h 387931"/>
                  <a:gd name="csX6" fmla="*/ 0 w 206850"/>
                  <a:gd name="csY6" fmla="*/ 0 h 3879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206850" h="387931">
                    <a:moveTo>
                      <a:pt x="206850" y="0"/>
                    </a:moveTo>
                    <a:lnTo>
                      <a:pt x="206850" y="284506"/>
                    </a:lnTo>
                    <a:cubicBezTo>
                      <a:pt x="206850" y="341626"/>
                      <a:pt x="160545" y="387931"/>
                      <a:pt x="103425" y="387931"/>
                    </a:cubicBezTo>
                    <a:lnTo>
                      <a:pt x="103425" y="387931"/>
                    </a:lnTo>
                    <a:cubicBezTo>
                      <a:pt x="46305" y="387931"/>
                      <a:pt x="0" y="341626"/>
                      <a:pt x="0" y="284506"/>
                    </a:cubicBez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6666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5" name="フリーフォーム: 図形 344">
                <a:extLst>
                  <a:ext uri="{FF2B5EF4-FFF2-40B4-BE49-F238E27FC236}">
                    <a16:creationId xmlns:a16="http://schemas.microsoft.com/office/drawing/2014/main" id="{F5DEC83E-26D4-2F73-BE8B-754E8E517CD7}"/>
                  </a:ext>
                </a:extLst>
              </p:cNvPr>
              <p:cNvSpPr/>
              <p:nvPr/>
            </p:nvSpPr>
            <p:spPr bwMode="auto">
              <a:xfrm>
                <a:off x="8051536" y="4476871"/>
                <a:ext cx="180020" cy="294535"/>
              </a:xfrm>
              <a:custGeom>
                <a:avLst/>
                <a:gdLst>
                  <a:gd name="csX0" fmla="*/ 46756 w 180020"/>
                  <a:gd name="csY0" fmla="*/ 0 h 294535"/>
                  <a:gd name="csX1" fmla="*/ 75471 w 180020"/>
                  <a:gd name="csY1" fmla="*/ 28715 h 294535"/>
                  <a:gd name="csX2" fmla="*/ 75471 w 180020"/>
                  <a:gd name="csY2" fmla="*/ 114515 h 294535"/>
                  <a:gd name="csX3" fmla="*/ 116678 w 180020"/>
                  <a:gd name="csY3" fmla="*/ 114515 h 294535"/>
                  <a:gd name="csX4" fmla="*/ 180020 w 180020"/>
                  <a:gd name="csY4" fmla="*/ 177857 h 294535"/>
                  <a:gd name="csX5" fmla="*/ 180020 w 180020"/>
                  <a:gd name="csY5" fmla="*/ 231193 h 294535"/>
                  <a:gd name="csX6" fmla="*/ 116678 w 180020"/>
                  <a:gd name="csY6" fmla="*/ 294535 h 294535"/>
                  <a:gd name="csX7" fmla="*/ 63342 w 180020"/>
                  <a:gd name="csY7" fmla="*/ 294535 h 294535"/>
                  <a:gd name="csX8" fmla="*/ 0 w 180020"/>
                  <a:gd name="csY8" fmla="*/ 231193 h 294535"/>
                  <a:gd name="csX9" fmla="*/ 0 w 180020"/>
                  <a:gd name="csY9" fmla="*/ 177857 h 294535"/>
                  <a:gd name="csX10" fmla="*/ 4978 w 180020"/>
                  <a:gd name="csY10" fmla="*/ 153202 h 294535"/>
                  <a:gd name="csX11" fmla="*/ 18041 w 180020"/>
                  <a:gd name="csY11" fmla="*/ 133826 h 294535"/>
                  <a:gd name="csX12" fmla="*/ 18041 w 180020"/>
                  <a:gd name="csY12" fmla="*/ 28715 h 294535"/>
                  <a:gd name="csX13" fmla="*/ 46756 w 180020"/>
                  <a:gd name="csY13" fmla="*/ 0 h 29453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</a:cxnLst>
                <a:rect l="l" t="t" r="r" b="b"/>
                <a:pathLst>
                  <a:path w="180020" h="294535">
                    <a:moveTo>
                      <a:pt x="46756" y="0"/>
                    </a:moveTo>
                    <a:cubicBezTo>
                      <a:pt x="62615" y="0"/>
                      <a:pt x="75471" y="12856"/>
                      <a:pt x="75471" y="28715"/>
                    </a:cubicBezTo>
                    <a:lnTo>
                      <a:pt x="75471" y="114515"/>
                    </a:lnTo>
                    <a:lnTo>
                      <a:pt x="116678" y="114515"/>
                    </a:lnTo>
                    <a:cubicBezTo>
                      <a:pt x="151661" y="114515"/>
                      <a:pt x="180020" y="142874"/>
                      <a:pt x="180020" y="177857"/>
                    </a:cubicBezTo>
                    <a:lnTo>
                      <a:pt x="180020" y="231193"/>
                    </a:lnTo>
                    <a:cubicBezTo>
                      <a:pt x="180020" y="266176"/>
                      <a:pt x="151661" y="294535"/>
                      <a:pt x="116678" y="294535"/>
                    </a:cubicBezTo>
                    <a:lnTo>
                      <a:pt x="63342" y="294535"/>
                    </a:lnTo>
                    <a:cubicBezTo>
                      <a:pt x="28359" y="294535"/>
                      <a:pt x="0" y="266176"/>
                      <a:pt x="0" y="231193"/>
                    </a:cubicBezTo>
                    <a:lnTo>
                      <a:pt x="0" y="177857"/>
                    </a:lnTo>
                    <a:cubicBezTo>
                      <a:pt x="0" y="169112"/>
                      <a:pt x="1773" y="160780"/>
                      <a:pt x="4978" y="153202"/>
                    </a:cubicBezTo>
                    <a:lnTo>
                      <a:pt x="18041" y="133826"/>
                    </a:lnTo>
                    <a:lnTo>
                      <a:pt x="18041" y="28715"/>
                    </a:lnTo>
                    <a:cubicBezTo>
                      <a:pt x="18041" y="12856"/>
                      <a:pt x="30897" y="0"/>
                      <a:pt x="4675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accent2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6" name="四角形: 上の 2 つの角を丸める 131">
                <a:extLst>
                  <a:ext uri="{FF2B5EF4-FFF2-40B4-BE49-F238E27FC236}">
                    <a16:creationId xmlns:a16="http://schemas.microsoft.com/office/drawing/2014/main" id="{92408CD8-8BEB-E0E3-C06F-3575D661901E}"/>
                  </a:ext>
                </a:extLst>
              </p:cNvPr>
              <p:cNvSpPr/>
              <p:nvPr/>
            </p:nvSpPr>
            <p:spPr bwMode="auto">
              <a:xfrm rot="1800000">
                <a:off x="7890940" y="4697085"/>
                <a:ext cx="198095" cy="552418"/>
              </a:xfrm>
              <a:custGeom>
                <a:avLst/>
                <a:gdLst>
                  <a:gd name="csX0" fmla="*/ 0 w 197260"/>
                  <a:gd name="csY0" fmla="*/ 0 h 588196"/>
                  <a:gd name="csX1" fmla="*/ 197260 w 197260"/>
                  <a:gd name="csY1" fmla="*/ 0 h 588196"/>
                  <a:gd name="csX2" fmla="*/ 197260 w 197260"/>
                  <a:gd name="csY2" fmla="*/ 0 h 588196"/>
                  <a:gd name="csX3" fmla="*/ 197260 w 197260"/>
                  <a:gd name="csY3" fmla="*/ 489566 h 588196"/>
                  <a:gd name="csX4" fmla="*/ 98630 w 197260"/>
                  <a:gd name="csY4" fmla="*/ 588196 h 588196"/>
                  <a:gd name="csX5" fmla="*/ 98630 w 197260"/>
                  <a:gd name="csY5" fmla="*/ 588196 h 588196"/>
                  <a:gd name="csX6" fmla="*/ 0 w 197260"/>
                  <a:gd name="csY6" fmla="*/ 489566 h 588196"/>
                  <a:gd name="csX7" fmla="*/ 0 w 197260"/>
                  <a:gd name="csY7" fmla="*/ 0 h 588196"/>
                  <a:gd name="csX8" fmla="*/ 0 w 197260"/>
                  <a:gd name="csY8" fmla="*/ 0 h 588196"/>
                  <a:gd name="csX0" fmla="*/ 835 w 198095"/>
                  <a:gd name="csY0" fmla="*/ 0 h 588196"/>
                  <a:gd name="csX1" fmla="*/ 198095 w 198095"/>
                  <a:gd name="csY1" fmla="*/ 0 h 588196"/>
                  <a:gd name="csX2" fmla="*/ 198095 w 198095"/>
                  <a:gd name="csY2" fmla="*/ 0 h 588196"/>
                  <a:gd name="csX3" fmla="*/ 198095 w 198095"/>
                  <a:gd name="csY3" fmla="*/ 489566 h 588196"/>
                  <a:gd name="csX4" fmla="*/ 99465 w 198095"/>
                  <a:gd name="csY4" fmla="*/ 588196 h 588196"/>
                  <a:gd name="csX5" fmla="*/ 99465 w 198095"/>
                  <a:gd name="csY5" fmla="*/ 588196 h 588196"/>
                  <a:gd name="csX6" fmla="*/ 835 w 198095"/>
                  <a:gd name="csY6" fmla="*/ 489566 h 588196"/>
                  <a:gd name="csX7" fmla="*/ 0 w 198095"/>
                  <a:gd name="csY7" fmla="*/ 321284 h 588196"/>
                  <a:gd name="csX8" fmla="*/ 835 w 198095"/>
                  <a:gd name="csY8" fmla="*/ 0 h 588196"/>
                  <a:gd name="csX9" fmla="*/ 835 w 198095"/>
                  <a:gd name="csY9" fmla="*/ 0 h 588196"/>
                  <a:gd name="csX0" fmla="*/ 8240 w 205500"/>
                  <a:gd name="csY0" fmla="*/ 0 h 588196"/>
                  <a:gd name="csX1" fmla="*/ 205500 w 205500"/>
                  <a:gd name="csY1" fmla="*/ 0 h 588196"/>
                  <a:gd name="csX2" fmla="*/ 205500 w 205500"/>
                  <a:gd name="csY2" fmla="*/ 0 h 588196"/>
                  <a:gd name="csX3" fmla="*/ 205500 w 205500"/>
                  <a:gd name="csY3" fmla="*/ 489566 h 588196"/>
                  <a:gd name="csX4" fmla="*/ 106870 w 205500"/>
                  <a:gd name="csY4" fmla="*/ 588196 h 588196"/>
                  <a:gd name="csX5" fmla="*/ 106870 w 205500"/>
                  <a:gd name="csY5" fmla="*/ 588196 h 588196"/>
                  <a:gd name="csX6" fmla="*/ 8240 w 205500"/>
                  <a:gd name="csY6" fmla="*/ 489566 h 588196"/>
                  <a:gd name="csX7" fmla="*/ 5538 w 205500"/>
                  <a:gd name="csY7" fmla="*/ 432347 h 588196"/>
                  <a:gd name="csX8" fmla="*/ 7405 w 205500"/>
                  <a:gd name="csY8" fmla="*/ 321284 h 588196"/>
                  <a:gd name="csX9" fmla="*/ 8240 w 205500"/>
                  <a:gd name="csY9" fmla="*/ 0 h 588196"/>
                  <a:gd name="csX10" fmla="*/ 8240 w 205500"/>
                  <a:gd name="csY10" fmla="*/ 0 h 588196"/>
                  <a:gd name="csX0" fmla="*/ 3442 w 203404"/>
                  <a:gd name="csY0" fmla="*/ 432347 h 588196"/>
                  <a:gd name="csX1" fmla="*/ 5309 w 203404"/>
                  <a:gd name="csY1" fmla="*/ 321284 h 588196"/>
                  <a:gd name="csX2" fmla="*/ 6144 w 203404"/>
                  <a:gd name="csY2" fmla="*/ 0 h 588196"/>
                  <a:gd name="csX3" fmla="*/ 6144 w 203404"/>
                  <a:gd name="csY3" fmla="*/ 0 h 588196"/>
                  <a:gd name="csX4" fmla="*/ 203404 w 203404"/>
                  <a:gd name="csY4" fmla="*/ 0 h 588196"/>
                  <a:gd name="csX5" fmla="*/ 203404 w 203404"/>
                  <a:gd name="csY5" fmla="*/ 0 h 588196"/>
                  <a:gd name="csX6" fmla="*/ 203404 w 203404"/>
                  <a:gd name="csY6" fmla="*/ 489566 h 588196"/>
                  <a:gd name="csX7" fmla="*/ 104774 w 203404"/>
                  <a:gd name="csY7" fmla="*/ 588196 h 588196"/>
                  <a:gd name="csX8" fmla="*/ 104774 w 203404"/>
                  <a:gd name="csY8" fmla="*/ 588196 h 588196"/>
                  <a:gd name="csX9" fmla="*/ 6144 w 203404"/>
                  <a:gd name="csY9" fmla="*/ 489566 h 588196"/>
                  <a:gd name="csX10" fmla="*/ 94882 w 203404"/>
                  <a:gd name="csY10" fmla="*/ 523787 h 588196"/>
                  <a:gd name="csX0" fmla="*/ 5309 w 203404"/>
                  <a:gd name="csY0" fmla="*/ 321284 h 588196"/>
                  <a:gd name="csX1" fmla="*/ 6144 w 203404"/>
                  <a:gd name="csY1" fmla="*/ 0 h 588196"/>
                  <a:gd name="csX2" fmla="*/ 6144 w 203404"/>
                  <a:gd name="csY2" fmla="*/ 0 h 588196"/>
                  <a:gd name="csX3" fmla="*/ 203404 w 203404"/>
                  <a:gd name="csY3" fmla="*/ 0 h 588196"/>
                  <a:gd name="csX4" fmla="*/ 203404 w 203404"/>
                  <a:gd name="csY4" fmla="*/ 0 h 588196"/>
                  <a:gd name="csX5" fmla="*/ 203404 w 203404"/>
                  <a:gd name="csY5" fmla="*/ 489566 h 588196"/>
                  <a:gd name="csX6" fmla="*/ 104774 w 203404"/>
                  <a:gd name="csY6" fmla="*/ 588196 h 588196"/>
                  <a:gd name="csX7" fmla="*/ 104774 w 203404"/>
                  <a:gd name="csY7" fmla="*/ 588196 h 588196"/>
                  <a:gd name="csX8" fmla="*/ 6144 w 203404"/>
                  <a:gd name="csY8" fmla="*/ 489566 h 588196"/>
                  <a:gd name="csX9" fmla="*/ 94882 w 203404"/>
                  <a:gd name="csY9" fmla="*/ 523787 h 588196"/>
                  <a:gd name="csX0" fmla="*/ 0 w 198095"/>
                  <a:gd name="csY0" fmla="*/ 321284 h 588196"/>
                  <a:gd name="csX1" fmla="*/ 835 w 198095"/>
                  <a:gd name="csY1" fmla="*/ 0 h 588196"/>
                  <a:gd name="csX2" fmla="*/ 835 w 198095"/>
                  <a:gd name="csY2" fmla="*/ 0 h 588196"/>
                  <a:gd name="csX3" fmla="*/ 198095 w 198095"/>
                  <a:gd name="csY3" fmla="*/ 0 h 588196"/>
                  <a:gd name="csX4" fmla="*/ 198095 w 198095"/>
                  <a:gd name="csY4" fmla="*/ 0 h 588196"/>
                  <a:gd name="csX5" fmla="*/ 198095 w 198095"/>
                  <a:gd name="csY5" fmla="*/ 489566 h 588196"/>
                  <a:gd name="csX6" fmla="*/ 99465 w 198095"/>
                  <a:gd name="csY6" fmla="*/ 588196 h 588196"/>
                  <a:gd name="csX7" fmla="*/ 99465 w 198095"/>
                  <a:gd name="csY7" fmla="*/ 588196 h 588196"/>
                  <a:gd name="csX8" fmla="*/ 835 w 198095"/>
                  <a:gd name="csY8" fmla="*/ 489566 h 588196"/>
                  <a:gd name="csX0" fmla="*/ 0 w 198095"/>
                  <a:gd name="csY0" fmla="*/ 321284 h 588196"/>
                  <a:gd name="csX1" fmla="*/ 835 w 198095"/>
                  <a:gd name="csY1" fmla="*/ 0 h 588196"/>
                  <a:gd name="csX2" fmla="*/ 835 w 198095"/>
                  <a:gd name="csY2" fmla="*/ 0 h 588196"/>
                  <a:gd name="csX3" fmla="*/ 198095 w 198095"/>
                  <a:gd name="csY3" fmla="*/ 0 h 588196"/>
                  <a:gd name="csX4" fmla="*/ 198095 w 198095"/>
                  <a:gd name="csY4" fmla="*/ 0 h 588196"/>
                  <a:gd name="csX5" fmla="*/ 198095 w 198095"/>
                  <a:gd name="csY5" fmla="*/ 489566 h 588196"/>
                  <a:gd name="csX6" fmla="*/ 99465 w 198095"/>
                  <a:gd name="csY6" fmla="*/ 588196 h 588196"/>
                  <a:gd name="csX7" fmla="*/ 99465 w 198095"/>
                  <a:gd name="csY7" fmla="*/ 588196 h 58819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198095" h="588196">
                    <a:moveTo>
                      <a:pt x="0" y="321284"/>
                    </a:moveTo>
                    <a:cubicBezTo>
                      <a:pt x="278" y="214189"/>
                      <a:pt x="557" y="107095"/>
                      <a:pt x="835" y="0"/>
                    </a:cubicBezTo>
                    <a:lnTo>
                      <a:pt x="835" y="0"/>
                    </a:lnTo>
                    <a:lnTo>
                      <a:pt x="198095" y="0"/>
                    </a:lnTo>
                    <a:lnTo>
                      <a:pt x="198095" y="0"/>
                    </a:lnTo>
                    <a:lnTo>
                      <a:pt x="198095" y="489566"/>
                    </a:lnTo>
                    <a:cubicBezTo>
                      <a:pt x="198095" y="544038"/>
                      <a:pt x="153937" y="588196"/>
                      <a:pt x="99465" y="588196"/>
                    </a:cubicBezTo>
                    <a:lnTo>
                      <a:pt x="99465" y="588196"/>
                    </a:lnTo>
                  </a:path>
                </a:pathLst>
              </a:custGeom>
              <a:solidFill>
                <a:srgbClr val="006666"/>
              </a:solidFill>
              <a:ln w="38100" cap="rnd">
                <a:solidFill>
                  <a:srgbClr val="003366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7" name="角丸四角形 4">
                <a:extLst>
                  <a:ext uri="{FF2B5EF4-FFF2-40B4-BE49-F238E27FC236}">
                    <a16:creationId xmlns:a16="http://schemas.microsoft.com/office/drawing/2014/main" id="{68F65EC1-9454-B944-65C0-A8208CCF0B8A}"/>
                  </a:ext>
                </a:extLst>
              </p:cNvPr>
              <p:cNvSpPr/>
              <p:nvPr/>
            </p:nvSpPr>
            <p:spPr>
              <a:xfrm rot="2441923">
                <a:off x="7843234" y="4930344"/>
                <a:ext cx="331596" cy="289921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8" name="フリーフォーム: 図形 347">
                <a:extLst>
                  <a:ext uri="{FF2B5EF4-FFF2-40B4-BE49-F238E27FC236}">
                    <a16:creationId xmlns:a16="http://schemas.microsoft.com/office/drawing/2014/main" id="{B2530321-278A-3C8C-1D1E-80B8D11CA410}"/>
                  </a:ext>
                </a:extLst>
              </p:cNvPr>
              <p:cNvSpPr/>
              <p:nvPr/>
            </p:nvSpPr>
            <p:spPr bwMode="auto">
              <a:xfrm rot="17100000">
                <a:off x="8119641" y="4787981"/>
                <a:ext cx="451771" cy="482059"/>
              </a:xfrm>
              <a:custGeom>
                <a:avLst/>
                <a:gdLst>
                  <a:gd name="csX0" fmla="*/ 547069 w 555196"/>
                  <a:gd name="csY0" fmla="*/ 336502 h 482059"/>
                  <a:gd name="csX1" fmla="*/ 555196 w 555196"/>
                  <a:gd name="csY1" fmla="*/ 376760 h 482059"/>
                  <a:gd name="csX2" fmla="*/ 451771 w 555196"/>
                  <a:gd name="csY2" fmla="*/ 480185 h 482059"/>
                  <a:gd name="csX3" fmla="*/ 107730 w 555196"/>
                  <a:gd name="csY3" fmla="*/ 480185 h 482059"/>
                  <a:gd name="csX4" fmla="*/ 98449 w 555196"/>
                  <a:gd name="csY4" fmla="*/ 482059 h 482059"/>
                  <a:gd name="csX5" fmla="*/ 98450 w 555196"/>
                  <a:gd name="csY5" fmla="*/ 482058 h 482059"/>
                  <a:gd name="csX6" fmla="*/ 0 w 555196"/>
                  <a:gd name="csY6" fmla="*/ 383608 h 482059"/>
                  <a:gd name="csX7" fmla="*/ 0 w 555196"/>
                  <a:gd name="csY7" fmla="*/ 0 h 482059"/>
                  <a:gd name="csX8" fmla="*/ 196899 w 555196"/>
                  <a:gd name="csY8" fmla="*/ 0 h 482059"/>
                  <a:gd name="csX9" fmla="*/ 196899 w 555196"/>
                  <a:gd name="csY9" fmla="*/ 273335 h 482059"/>
                  <a:gd name="csX10" fmla="*/ 451771 w 555196"/>
                  <a:gd name="csY10" fmla="*/ 273335 h 482059"/>
                  <a:gd name="csX11" fmla="*/ 547069 w 555196"/>
                  <a:gd name="csY11" fmla="*/ 336502 h 482059"/>
                  <a:gd name="csX0" fmla="*/ 555196 w 646636"/>
                  <a:gd name="csY0" fmla="*/ 376760 h 482059"/>
                  <a:gd name="csX1" fmla="*/ 451771 w 646636"/>
                  <a:gd name="csY1" fmla="*/ 480185 h 482059"/>
                  <a:gd name="csX2" fmla="*/ 107730 w 646636"/>
                  <a:gd name="csY2" fmla="*/ 480185 h 482059"/>
                  <a:gd name="csX3" fmla="*/ 98449 w 646636"/>
                  <a:gd name="csY3" fmla="*/ 482059 h 482059"/>
                  <a:gd name="csX4" fmla="*/ 98450 w 646636"/>
                  <a:gd name="csY4" fmla="*/ 482058 h 482059"/>
                  <a:gd name="csX5" fmla="*/ 0 w 646636"/>
                  <a:gd name="csY5" fmla="*/ 383608 h 482059"/>
                  <a:gd name="csX6" fmla="*/ 0 w 646636"/>
                  <a:gd name="csY6" fmla="*/ 0 h 482059"/>
                  <a:gd name="csX7" fmla="*/ 196899 w 646636"/>
                  <a:gd name="csY7" fmla="*/ 0 h 482059"/>
                  <a:gd name="csX8" fmla="*/ 196899 w 646636"/>
                  <a:gd name="csY8" fmla="*/ 273335 h 482059"/>
                  <a:gd name="csX9" fmla="*/ 451771 w 646636"/>
                  <a:gd name="csY9" fmla="*/ 273335 h 482059"/>
                  <a:gd name="csX10" fmla="*/ 547069 w 646636"/>
                  <a:gd name="csY10" fmla="*/ 336502 h 482059"/>
                  <a:gd name="csX11" fmla="*/ 646636 w 646636"/>
                  <a:gd name="csY11" fmla="*/ 468200 h 482059"/>
                  <a:gd name="csX0" fmla="*/ 555196 w 555196"/>
                  <a:gd name="csY0" fmla="*/ 376760 h 482059"/>
                  <a:gd name="csX1" fmla="*/ 451771 w 555196"/>
                  <a:gd name="csY1" fmla="*/ 480185 h 482059"/>
                  <a:gd name="csX2" fmla="*/ 107730 w 555196"/>
                  <a:gd name="csY2" fmla="*/ 480185 h 482059"/>
                  <a:gd name="csX3" fmla="*/ 98449 w 555196"/>
                  <a:gd name="csY3" fmla="*/ 482059 h 482059"/>
                  <a:gd name="csX4" fmla="*/ 98450 w 555196"/>
                  <a:gd name="csY4" fmla="*/ 482058 h 482059"/>
                  <a:gd name="csX5" fmla="*/ 0 w 555196"/>
                  <a:gd name="csY5" fmla="*/ 383608 h 482059"/>
                  <a:gd name="csX6" fmla="*/ 0 w 555196"/>
                  <a:gd name="csY6" fmla="*/ 0 h 482059"/>
                  <a:gd name="csX7" fmla="*/ 196899 w 555196"/>
                  <a:gd name="csY7" fmla="*/ 0 h 482059"/>
                  <a:gd name="csX8" fmla="*/ 196899 w 555196"/>
                  <a:gd name="csY8" fmla="*/ 273335 h 482059"/>
                  <a:gd name="csX9" fmla="*/ 451771 w 555196"/>
                  <a:gd name="csY9" fmla="*/ 273335 h 482059"/>
                  <a:gd name="csX10" fmla="*/ 547069 w 555196"/>
                  <a:gd name="csY10" fmla="*/ 336502 h 482059"/>
                  <a:gd name="csX0" fmla="*/ 451771 w 547069"/>
                  <a:gd name="csY0" fmla="*/ 480185 h 482059"/>
                  <a:gd name="csX1" fmla="*/ 107730 w 547069"/>
                  <a:gd name="csY1" fmla="*/ 480185 h 482059"/>
                  <a:gd name="csX2" fmla="*/ 98449 w 547069"/>
                  <a:gd name="csY2" fmla="*/ 482059 h 482059"/>
                  <a:gd name="csX3" fmla="*/ 98450 w 547069"/>
                  <a:gd name="csY3" fmla="*/ 482058 h 482059"/>
                  <a:gd name="csX4" fmla="*/ 0 w 547069"/>
                  <a:gd name="csY4" fmla="*/ 383608 h 482059"/>
                  <a:gd name="csX5" fmla="*/ 0 w 547069"/>
                  <a:gd name="csY5" fmla="*/ 0 h 482059"/>
                  <a:gd name="csX6" fmla="*/ 196899 w 547069"/>
                  <a:gd name="csY6" fmla="*/ 0 h 482059"/>
                  <a:gd name="csX7" fmla="*/ 196899 w 547069"/>
                  <a:gd name="csY7" fmla="*/ 273335 h 482059"/>
                  <a:gd name="csX8" fmla="*/ 451771 w 547069"/>
                  <a:gd name="csY8" fmla="*/ 273335 h 482059"/>
                  <a:gd name="csX9" fmla="*/ 547069 w 547069"/>
                  <a:gd name="csY9" fmla="*/ 336502 h 482059"/>
                  <a:gd name="csX0" fmla="*/ 451771 w 451771"/>
                  <a:gd name="csY0" fmla="*/ 480185 h 482059"/>
                  <a:gd name="csX1" fmla="*/ 107730 w 451771"/>
                  <a:gd name="csY1" fmla="*/ 480185 h 482059"/>
                  <a:gd name="csX2" fmla="*/ 98449 w 451771"/>
                  <a:gd name="csY2" fmla="*/ 482059 h 482059"/>
                  <a:gd name="csX3" fmla="*/ 98450 w 451771"/>
                  <a:gd name="csY3" fmla="*/ 482058 h 482059"/>
                  <a:gd name="csX4" fmla="*/ 0 w 451771"/>
                  <a:gd name="csY4" fmla="*/ 383608 h 482059"/>
                  <a:gd name="csX5" fmla="*/ 0 w 451771"/>
                  <a:gd name="csY5" fmla="*/ 0 h 482059"/>
                  <a:gd name="csX6" fmla="*/ 196899 w 451771"/>
                  <a:gd name="csY6" fmla="*/ 0 h 482059"/>
                  <a:gd name="csX7" fmla="*/ 196899 w 451771"/>
                  <a:gd name="csY7" fmla="*/ 273335 h 482059"/>
                  <a:gd name="csX8" fmla="*/ 451771 w 451771"/>
                  <a:gd name="csY8" fmla="*/ 273335 h 48205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451771" h="482059">
                    <a:moveTo>
                      <a:pt x="451771" y="480185"/>
                    </a:moveTo>
                    <a:lnTo>
                      <a:pt x="107730" y="480185"/>
                    </a:lnTo>
                    <a:lnTo>
                      <a:pt x="98449" y="482059"/>
                    </a:lnTo>
                    <a:lnTo>
                      <a:pt x="98450" y="482058"/>
                    </a:lnTo>
                    <a:cubicBezTo>
                      <a:pt x="44078" y="482058"/>
                      <a:pt x="0" y="437980"/>
                      <a:pt x="0" y="383608"/>
                    </a:cubicBezTo>
                    <a:lnTo>
                      <a:pt x="0" y="0"/>
                    </a:lnTo>
                    <a:lnTo>
                      <a:pt x="196899" y="0"/>
                    </a:lnTo>
                    <a:lnTo>
                      <a:pt x="196899" y="273335"/>
                    </a:lnTo>
                    <a:lnTo>
                      <a:pt x="451771" y="273335"/>
                    </a:lnTo>
                  </a:path>
                </a:pathLst>
              </a:custGeom>
              <a:solidFill>
                <a:srgbClr val="006666"/>
              </a:solidFill>
              <a:ln w="38100" cap="rnd">
                <a:solidFill>
                  <a:srgbClr val="003366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9" name="楕円 348">
                <a:extLst>
                  <a:ext uri="{FF2B5EF4-FFF2-40B4-BE49-F238E27FC236}">
                    <a16:creationId xmlns:a16="http://schemas.microsoft.com/office/drawing/2014/main" id="{804E5A62-1B0E-A27C-4148-97E95383BACC}"/>
                  </a:ext>
                </a:extLst>
              </p:cNvPr>
              <p:cNvSpPr/>
              <p:nvPr/>
            </p:nvSpPr>
            <p:spPr bwMode="auto">
              <a:xfrm>
                <a:off x="8398581" y="4096392"/>
                <a:ext cx="117247" cy="168287"/>
              </a:xfrm>
              <a:prstGeom prst="ellipse">
                <a:avLst/>
              </a:prstGeom>
              <a:solidFill>
                <a:srgbClr val="00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0" name="楕円 349">
                <a:extLst>
                  <a:ext uri="{FF2B5EF4-FFF2-40B4-BE49-F238E27FC236}">
                    <a16:creationId xmlns:a16="http://schemas.microsoft.com/office/drawing/2014/main" id="{E35782B9-0D08-4335-2346-144310EC74AE}"/>
                  </a:ext>
                </a:extLst>
              </p:cNvPr>
              <p:cNvSpPr/>
              <p:nvPr/>
            </p:nvSpPr>
            <p:spPr bwMode="auto">
              <a:xfrm>
                <a:off x="7925506" y="4096392"/>
                <a:ext cx="117247" cy="168287"/>
              </a:xfrm>
              <a:prstGeom prst="ellipse">
                <a:avLst/>
              </a:prstGeom>
              <a:solidFill>
                <a:srgbClr val="00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1" name="月 350">
                <a:extLst>
                  <a:ext uri="{FF2B5EF4-FFF2-40B4-BE49-F238E27FC236}">
                    <a16:creationId xmlns:a16="http://schemas.microsoft.com/office/drawing/2014/main" id="{E3BD04E0-BB1A-66F9-CB4F-173F2C350F67}"/>
                  </a:ext>
                </a:extLst>
              </p:cNvPr>
              <p:cNvSpPr/>
              <p:nvPr/>
            </p:nvSpPr>
            <p:spPr bwMode="auto">
              <a:xfrm rot="17100000">
                <a:off x="8412469" y="3892529"/>
                <a:ext cx="45719" cy="230535"/>
              </a:xfrm>
              <a:prstGeom prst="moon">
                <a:avLst>
                  <a:gd name="adj" fmla="val 55729"/>
                </a:avLst>
              </a:prstGeom>
              <a:solidFill>
                <a:srgbClr val="000000"/>
              </a:solidFill>
              <a:ln w="9525" cap="rnd">
                <a:noFill/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2" name="月 351">
                <a:extLst>
                  <a:ext uri="{FF2B5EF4-FFF2-40B4-BE49-F238E27FC236}">
                    <a16:creationId xmlns:a16="http://schemas.microsoft.com/office/drawing/2014/main" id="{3857AF97-8C10-4208-4D32-6EC1CD8B789C}"/>
                  </a:ext>
                </a:extLst>
              </p:cNvPr>
              <p:cNvSpPr/>
              <p:nvPr/>
            </p:nvSpPr>
            <p:spPr bwMode="auto">
              <a:xfrm rot="15300000">
                <a:off x="7974319" y="3892530"/>
                <a:ext cx="45719" cy="230535"/>
              </a:xfrm>
              <a:prstGeom prst="moon">
                <a:avLst>
                  <a:gd name="adj" fmla="val 55729"/>
                </a:avLst>
              </a:prstGeom>
              <a:solidFill>
                <a:srgbClr val="000000"/>
              </a:solidFill>
              <a:ln w="9525" cap="rnd">
                <a:noFill/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42" name="フリーフォーム: 図形 341">
              <a:extLst>
                <a:ext uri="{FF2B5EF4-FFF2-40B4-BE49-F238E27FC236}">
                  <a16:creationId xmlns:a16="http://schemas.microsoft.com/office/drawing/2014/main" id="{939D1B37-E78F-714E-9B0F-5271DA6A17A4}"/>
                </a:ext>
              </a:extLst>
            </p:cNvPr>
            <p:cNvSpPr/>
            <p:nvPr/>
          </p:nvSpPr>
          <p:spPr bwMode="auto">
            <a:xfrm>
              <a:off x="2694900" y="3564015"/>
              <a:ext cx="1109664" cy="434576"/>
            </a:xfrm>
            <a:custGeom>
              <a:avLst/>
              <a:gdLst>
                <a:gd name="csX0" fmla="*/ 564950 w 1109664"/>
                <a:gd name="csY0" fmla="*/ 0 h 434576"/>
                <a:gd name="csX1" fmla="*/ 668621 w 1109664"/>
                <a:gd name="csY1" fmla="*/ 68718 h 434576"/>
                <a:gd name="csX2" fmla="*/ 673212 w 1109664"/>
                <a:gd name="csY2" fmla="*/ 91457 h 434576"/>
                <a:gd name="csX3" fmla="*/ 690180 w 1109664"/>
                <a:gd name="csY3" fmla="*/ 66292 h 434576"/>
                <a:gd name="csX4" fmla="*/ 769738 w 1109664"/>
                <a:gd name="csY4" fmla="*/ 33337 h 434576"/>
                <a:gd name="csX5" fmla="*/ 873409 w 1109664"/>
                <a:gd name="csY5" fmla="*/ 102055 h 434576"/>
                <a:gd name="csX6" fmla="*/ 874175 w 1109664"/>
                <a:gd name="csY6" fmla="*/ 105849 h 434576"/>
                <a:gd name="csX7" fmla="*/ 903088 w 1109664"/>
                <a:gd name="csY7" fmla="*/ 100012 h 434576"/>
                <a:gd name="csX8" fmla="*/ 1015601 w 1109664"/>
                <a:gd name="csY8" fmla="*/ 212525 h 434576"/>
                <a:gd name="csX9" fmla="*/ 1006759 w 1109664"/>
                <a:gd name="csY9" fmla="*/ 256320 h 434576"/>
                <a:gd name="csX10" fmla="*/ 1002834 w 1109664"/>
                <a:gd name="csY10" fmla="*/ 262142 h 434576"/>
                <a:gd name="csX11" fmla="*/ 1021557 w 1109664"/>
                <a:gd name="csY11" fmla="*/ 258362 h 434576"/>
                <a:gd name="csX12" fmla="*/ 1109664 w 1109664"/>
                <a:gd name="csY12" fmla="*/ 346469 h 434576"/>
                <a:gd name="csX13" fmla="*/ 1021557 w 1109664"/>
                <a:gd name="csY13" fmla="*/ 434576 h 434576"/>
                <a:gd name="csX14" fmla="*/ 933450 w 1109664"/>
                <a:gd name="csY14" fmla="*/ 346469 h 434576"/>
                <a:gd name="csX15" fmla="*/ 939251 w 1109664"/>
                <a:gd name="csY15" fmla="*/ 317737 h 434576"/>
                <a:gd name="csX16" fmla="*/ 903088 w 1109664"/>
                <a:gd name="csY16" fmla="*/ 325038 h 434576"/>
                <a:gd name="csX17" fmla="*/ 799417 w 1109664"/>
                <a:gd name="csY17" fmla="*/ 256320 h 434576"/>
                <a:gd name="csX18" fmla="*/ 798651 w 1109664"/>
                <a:gd name="csY18" fmla="*/ 252526 h 434576"/>
                <a:gd name="csX19" fmla="*/ 769738 w 1109664"/>
                <a:gd name="csY19" fmla="*/ 258363 h 434576"/>
                <a:gd name="csX20" fmla="*/ 666067 w 1109664"/>
                <a:gd name="csY20" fmla="*/ 189645 h 434576"/>
                <a:gd name="csX21" fmla="*/ 661476 w 1109664"/>
                <a:gd name="csY21" fmla="*/ 166906 h 434576"/>
                <a:gd name="csX22" fmla="*/ 644509 w 1109664"/>
                <a:gd name="csY22" fmla="*/ 192072 h 434576"/>
                <a:gd name="csX23" fmla="*/ 564950 w 1109664"/>
                <a:gd name="csY23" fmla="*/ 225026 h 434576"/>
                <a:gd name="csX24" fmla="*/ 461279 w 1109664"/>
                <a:gd name="csY24" fmla="*/ 156308 h 434576"/>
                <a:gd name="csX25" fmla="*/ 460656 w 1109664"/>
                <a:gd name="csY25" fmla="*/ 153222 h 434576"/>
                <a:gd name="csX26" fmla="*/ 459071 w 1109664"/>
                <a:gd name="csY26" fmla="*/ 161070 h 434576"/>
                <a:gd name="csX27" fmla="*/ 355400 w 1109664"/>
                <a:gd name="csY27" fmla="*/ 229788 h 434576"/>
                <a:gd name="csX28" fmla="*/ 311605 w 1109664"/>
                <a:gd name="csY28" fmla="*/ 220946 h 434576"/>
                <a:gd name="csX29" fmla="*/ 286132 w 1109664"/>
                <a:gd name="csY29" fmla="*/ 203772 h 434576"/>
                <a:gd name="csX30" fmla="*/ 286938 w 1109664"/>
                <a:gd name="csY30" fmla="*/ 207763 h 434576"/>
                <a:gd name="csX31" fmla="*/ 174425 w 1109664"/>
                <a:gd name="csY31" fmla="*/ 320276 h 434576"/>
                <a:gd name="csX32" fmla="*/ 170777 w 1109664"/>
                <a:gd name="csY32" fmla="*/ 319540 h 434576"/>
                <a:gd name="csX33" fmla="*/ 176214 w 1109664"/>
                <a:gd name="csY33" fmla="*/ 346469 h 434576"/>
                <a:gd name="csX34" fmla="*/ 88107 w 1109664"/>
                <a:gd name="csY34" fmla="*/ 434576 h 434576"/>
                <a:gd name="csX35" fmla="*/ 0 w 1109664"/>
                <a:gd name="csY35" fmla="*/ 346469 h 434576"/>
                <a:gd name="csX36" fmla="*/ 53812 w 1109664"/>
                <a:gd name="csY36" fmla="*/ 265286 h 434576"/>
                <a:gd name="csX37" fmla="*/ 76871 w 1109664"/>
                <a:gd name="csY37" fmla="*/ 260631 h 434576"/>
                <a:gd name="csX38" fmla="*/ 70754 w 1109664"/>
                <a:gd name="csY38" fmla="*/ 251558 h 434576"/>
                <a:gd name="csX39" fmla="*/ 61912 w 1109664"/>
                <a:gd name="csY39" fmla="*/ 207763 h 434576"/>
                <a:gd name="csX40" fmla="*/ 174425 w 1109664"/>
                <a:gd name="csY40" fmla="*/ 95250 h 434576"/>
                <a:gd name="csX41" fmla="*/ 218220 w 1109664"/>
                <a:gd name="csY41" fmla="*/ 104092 h 434576"/>
                <a:gd name="csX42" fmla="*/ 243693 w 1109664"/>
                <a:gd name="csY42" fmla="*/ 121266 h 434576"/>
                <a:gd name="csX43" fmla="*/ 242887 w 1109664"/>
                <a:gd name="csY43" fmla="*/ 117275 h 434576"/>
                <a:gd name="csX44" fmla="*/ 355400 w 1109664"/>
                <a:gd name="csY44" fmla="*/ 4762 h 434576"/>
                <a:gd name="csX45" fmla="*/ 459071 w 1109664"/>
                <a:gd name="csY45" fmla="*/ 73480 h 434576"/>
                <a:gd name="csX46" fmla="*/ 459694 w 1109664"/>
                <a:gd name="csY46" fmla="*/ 76567 h 434576"/>
                <a:gd name="csX47" fmla="*/ 461279 w 1109664"/>
                <a:gd name="csY47" fmla="*/ 68718 h 434576"/>
                <a:gd name="csX48" fmla="*/ 564950 w 1109664"/>
                <a:gd name="csY48" fmla="*/ 0 h 4345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</a:cxnLst>
              <a:rect l="l" t="t" r="r" b="b"/>
              <a:pathLst>
                <a:path w="1109664" h="434576">
                  <a:moveTo>
                    <a:pt x="564950" y="0"/>
                  </a:moveTo>
                  <a:cubicBezTo>
                    <a:pt x="611554" y="0"/>
                    <a:pt x="651541" y="28336"/>
                    <a:pt x="668621" y="68718"/>
                  </a:cubicBezTo>
                  <a:lnTo>
                    <a:pt x="673212" y="91457"/>
                  </a:lnTo>
                  <a:lnTo>
                    <a:pt x="690180" y="66292"/>
                  </a:lnTo>
                  <a:cubicBezTo>
                    <a:pt x="710540" y="45931"/>
                    <a:pt x="738669" y="33337"/>
                    <a:pt x="769738" y="33337"/>
                  </a:cubicBezTo>
                  <a:cubicBezTo>
                    <a:pt x="816342" y="33337"/>
                    <a:pt x="856329" y="61673"/>
                    <a:pt x="873409" y="102055"/>
                  </a:cubicBezTo>
                  <a:lnTo>
                    <a:pt x="874175" y="105849"/>
                  </a:lnTo>
                  <a:lnTo>
                    <a:pt x="903088" y="100012"/>
                  </a:lnTo>
                  <a:cubicBezTo>
                    <a:pt x="965227" y="100012"/>
                    <a:pt x="1015601" y="150386"/>
                    <a:pt x="1015601" y="212525"/>
                  </a:cubicBezTo>
                  <a:cubicBezTo>
                    <a:pt x="1015601" y="228060"/>
                    <a:pt x="1012453" y="242859"/>
                    <a:pt x="1006759" y="256320"/>
                  </a:cubicBezTo>
                  <a:lnTo>
                    <a:pt x="1002834" y="262142"/>
                  </a:lnTo>
                  <a:lnTo>
                    <a:pt x="1021557" y="258362"/>
                  </a:lnTo>
                  <a:cubicBezTo>
                    <a:pt x="1070217" y="258362"/>
                    <a:pt x="1109664" y="297809"/>
                    <a:pt x="1109664" y="346469"/>
                  </a:cubicBezTo>
                  <a:cubicBezTo>
                    <a:pt x="1109664" y="395129"/>
                    <a:pt x="1070217" y="434576"/>
                    <a:pt x="1021557" y="434576"/>
                  </a:cubicBezTo>
                  <a:cubicBezTo>
                    <a:pt x="972897" y="434576"/>
                    <a:pt x="933450" y="395129"/>
                    <a:pt x="933450" y="346469"/>
                  </a:cubicBezTo>
                  <a:lnTo>
                    <a:pt x="939251" y="317737"/>
                  </a:lnTo>
                  <a:lnTo>
                    <a:pt x="903088" y="325038"/>
                  </a:lnTo>
                  <a:cubicBezTo>
                    <a:pt x="856484" y="325038"/>
                    <a:pt x="816497" y="296703"/>
                    <a:pt x="799417" y="256320"/>
                  </a:cubicBezTo>
                  <a:lnTo>
                    <a:pt x="798651" y="252526"/>
                  </a:lnTo>
                  <a:lnTo>
                    <a:pt x="769738" y="258363"/>
                  </a:lnTo>
                  <a:cubicBezTo>
                    <a:pt x="723134" y="258363"/>
                    <a:pt x="683147" y="230028"/>
                    <a:pt x="666067" y="189645"/>
                  </a:cubicBezTo>
                  <a:lnTo>
                    <a:pt x="661476" y="166906"/>
                  </a:lnTo>
                  <a:lnTo>
                    <a:pt x="644509" y="192072"/>
                  </a:lnTo>
                  <a:cubicBezTo>
                    <a:pt x="624148" y="212433"/>
                    <a:pt x="596020" y="225026"/>
                    <a:pt x="564950" y="225026"/>
                  </a:cubicBezTo>
                  <a:cubicBezTo>
                    <a:pt x="518346" y="225026"/>
                    <a:pt x="478359" y="196691"/>
                    <a:pt x="461279" y="156308"/>
                  </a:cubicBezTo>
                  <a:lnTo>
                    <a:pt x="460656" y="153222"/>
                  </a:lnTo>
                  <a:lnTo>
                    <a:pt x="459071" y="161070"/>
                  </a:lnTo>
                  <a:cubicBezTo>
                    <a:pt x="441991" y="201453"/>
                    <a:pt x="402004" y="229788"/>
                    <a:pt x="355400" y="229788"/>
                  </a:cubicBezTo>
                  <a:cubicBezTo>
                    <a:pt x="339865" y="229788"/>
                    <a:pt x="325066" y="226640"/>
                    <a:pt x="311605" y="220946"/>
                  </a:cubicBezTo>
                  <a:lnTo>
                    <a:pt x="286132" y="203772"/>
                  </a:lnTo>
                  <a:lnTo>
                    <a:pt x="286938" y="207763"/>
                  </a:lnTo>
                  <a:cubicBezTo>
                    <a:pt x="286938" y="269902"/>
                    <a:pt x="236564" y="320276"/>
                    <a:pt x="174425" y="320276"/>
                  </a:cubicBezTo>
                  <a:lnTo>
                    <a:pt x="170777" y="319540"/>
                  </a:lnTo>
                  <a:lnTo>
                    <a:pt x="176214" y="346469"/>
                  </a:lnTo>
                  <a:cubicBezTo>
                    <a:pt x="176214" y="395129"/>
                    <a:pt x="136767" y="434576"/>
                    <a:pt x="88107" y="434576"/>
                  </a:cubicBezTo>
                  <a:cubicBezTo>
                    <a:pt x="39447" y="434576"/>
                    <a:pt x="0" y="395129"/>
                    <a:pt x="0" y="346469"/>
                  </a:cubicBezTo>
                  <a:cubicBezTo>
                    <a:pt x="0" y="309974"/>
                    <a:pt x="22189" y="278661"/>
                    <a:pt x="53812" y="265286"/>
                  </a:cubicBezTo>
                  <a:lnTo>
                    <a:pt x="76871" y="260631"/>
                  </a:lnTo>
                  <a:lnTo>
                    <a:pt x="70754" y="251558"/>
                  </a:lnTo>
                  <a:cubicBezTo>
                    <a:pt x="65060" y="238097"/>
                    <a:pt x="61912" y="223298"/>
                    <a:pt x="61912" y="207763"/>
                  </a:cubicBezTo>
                  <a:cubicBezTo>
                    <a:pt x="61912" y="145624"/>
                    <a:pt x="112286" y="95250"/>
                    <a:pt x="174425" y="95250"/>
                  </a:cubicBezTo>
                  <a:cubicBezTo>
                    <a:pt x="189960" y="95250"/>
                    <a:pt x="204759" y="98399"/>
                    <a:pt x="218220" y="104092"/>
                  </a:cubicBezTo>
                  <a:lnTo>
                    <a:pt x="243693" y="121266"/>
                  </a:lnTo>
                  <a:lnTo>
                    <a:pt x="242887" y="117275"/>
                  </a:lnTo>
                  <a:cubicBezTo>
                    <a:pt x="242887" y="55136"/>
                    <a:pt x="293261" y="4762"/>
                    <a:pt x="355400" y="4762"/>
                  </a:cubicBezTo>
                  <a:cubicBezTo>
                    <a:pt x="402004" y="4762"/>
                    <a:pt x="441991" y="33098"/>
                    <a:pt x="459071" y="73480"/>
                  </a:cubicBezTo>
                  <a:lnTo>
                    <a:pt x="459694" y="76567"/>
                  </a:lnTo>
                  <a:lnTo>
                    <a:pt x="461279" y="68718"/>
                  </a:lnTo>
                  <a:cubicBezTo>
                    <a:pt x="478359" y="28336"/>
                    <a:pt x="518346" y="0"/>
                    <a:pt x="564950" y="0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62" name="グループ化 361">
            <a:extLst>
              <a:ext uri="{FF2B5EF4-FFF2-40B4-BE49-F238E27FC236}">
                <a16:creationId xmlns:a16="http://schemas.microsoft.com/office/drawing/2014/main" id="{18FF2E2C-E3D7-E129-0E08-297FCFB76657}"/>
              </a:ext>
            </a:extLst>
          </p:cNvPr>
          <p:cNvGrpSpPr/>
          <p:nvPr/>
        </p:nvGrpSpPr>
        <p:grpSpPr>
          <a:xfrm>
            <a:off x="7130883" y="3946269"/>
            <a:ext cx="1535339" cy="2525183"/>
            <a:chOff x="639760" y="3429000"/>
            <a:chExt cx="1197382" cy="1969343"/>
          </a:xfrm>
        </p:grpSpPr>
        <p:sp>
          <p:nvSpPr>
            <p:cNvPr id="363" name="フリーフォーム: 図形 362">
              <a:extLst>
                <a:ext uri="{FF2B5EF4-FFF2-40B4-BE49-F238E27FC236}">
                  <a16:creationId xmlns:a16="http://schemas.microsoft.com/office/drawing/2014/main" id="{BB5AF1F2-A809-AEDC-E3F9-B14C35E444FB}"/>
                </a:ext>
              </a:extLst>
            </p:cNvPr>
            <p:cNvSpPr/>
            <p:nvPr/>
          </p:nvSpPr>
          <p:spPr bwMode="auto">
            <a:xfrm>
              <a:off x="672782" y="3429000"/>
              <a:ext cx="1120607" cy="793659"/>
            </a:xfrm>
            <a:custGeom>
              <a:avLst/>
              <a:gdLst>
                <a:gd name="csX0" fmla="*/ 651247 w 1275813"/>
                <a:gd name="csY0" fmla="*/ 0 h 903583"/>
                <a:gd name="csX1" fmla="*/ 789030 w 1275813"/>
                <a:gd name="csY1" fmla="*/ 57072 h 903583"/>
                <a:gd name="csX2" fmla="*/ 816036 w 1275813"/>
                <a:gd name="csY2" fmla="*/ 97127 h 903583"/>
                <a:gd name="csX3" fmla="*/ 828352 w 1275813"/>
                <a:gd name="csY3" fmla="*/ 88824 h 903583"/>
                <a:gd name="csX4" fmla="*/ 904198 w 1275813"/>
                <a:gd name="csY4" fmla="*/ 73511 h 903583"/>
                <a:gd name="csX5" fmla="*/ 1099053 w 1275813"/>
                <a:gd name="csY5" fmla="*/ 268366 h 903583"/>
                <a:gd name="csX6" fmla="*/ 1097799 w 1275813"/>
                <a:gd name="csY6" fmla="*/ 274576 h 903583"/>
                <a:gd name="csX7" fmla="*/ 1101455 w 1275813"/>
                <a:gd name="csY7" fmla="*/ 274945 h 903583"/>
                <a:gd name="csX8" fmla="*/ 1257040 w 1275813"/>
                <a:gd name="csY8" fmla="*/ 465841 h 903583"/>
                <a:gd name="csX9" fmla="*/ 1241727 w 1275813"/>
                <a:gd name="csY9" fmla="*/ 541687 h 903583"/>
                <a:gd name="csX10" fmla="*/ 1220371 w 1275813"/>
                <a:gd name="csY10" fmla="*/ 573363 h 903583"/>
                <a:gd name="csX11" fmla="*/ 1260500 w 1275813"/>
                <a:gd name="csY11" fmla="*/ 632882 h 903583"/>
                <a:gd name="csX12" fmla="*/ 1275813 w 1275813"/>
                <a:gd name="csY12" fmla="*/ 708728 h 903583"/>
                <a:gd name="csX13" fmla="*/ 1080958 w 1275813"/>
                <a:gd name="csY13" fmla="*/ 903583 h 903583"/>
                <a:gd name="csX14" fmla="*/ 886103 w 1275813"/>
                <a:gd name="csY14" fmla="*/ 708728 h 903583"/>
                <a:gd name="csX15" fmla="*/ 901416 w 1275813"/>
                <a:gd name="csY15" fmla="*/ 632882 h 903583"/>
                <a:gd name="csX16" fmla="*/ 922772 w 1275813"/>
                <a:gd name="csY16" fmla="*/ 601207 h 903583"/>
                <a:gd name="csX17" fmla="*/ 882643 w 1275813"/>
                <a:gd name="csY17" fmla="*/ 541687 h 903583"/>
                <a:gd name="csX18" fmla="*/ 867330 w 1275813"/>
                <a:gd name="csY18" fmla="*/ 465841 h 903583"/>
                <a:gd name="csX19" fmla="*/ 868584 w 1275813"/>
                <a:gd name="csY19" fmla="*/ 459631 h 903583"/>
                <a:gd name="csX20" fmla="*/ 864928 w 1275813"/>
                <a:gd name="csY20" fmla="*/ 459262 h 903583"/>
                <a:gd name="csX21" fmla="*/ 766415 w 1275813"/>
                <a:gd name="csY21" fmla="*/ 406149 h 903583"/>
                <a:gd name="csX22" fmla="*/ 739409 w 1275813"/>
                <a:gd name="csY22" fmla="*/ 366094 h 903583"/>
                <a:gd name="csX23" fmla="*/ 727093 w 1275813"/>
                <a:gd name="csY23" fmla="*/ 374397 h 903583"/>
                <a:gd name="csX24" fmla="*/ 651247 w 1275813"/>
                <a:gd name="csY24" fmla="*/ 389710 h 903583"/>
                <a:gd name="csX25" fmla="*/ 575401 w 1275813"/>
                <a:gd name="csY25" fmla="*/ 374397 h 903583"/>
                <a:gd name="csX26" fmla="*/ 565301 w 1275813"/>
                <a:gd name="csY26" fmla="*/ 367588 h 903583"/>
                <a:gd name="csX27" fmla="*/ 528178 w 1275813"/>
                <a:gd name="csY27" fmla="*/ 422648 h 903583"/>
                <a:gd name="csX28" fmla="*/ 390395 w 1275813"/>
                <a:gd name="csY28" fmla="*/ 479720 h 903583"/>
                <a:gd name="csX29" fmla="*/ 386977 w 1275813"/>
                <a:gd name="csY29" fmla="*/ 479376 h 903583"/>
                <a:gd name="csX30" fmla="*/ 374397 w 1275813"/>
                <a:gd name="csY30" fmla="*/ 541687 h 903583"/>
                <a:gd name="csX31" fmla="*/ 345275 w 1275813"/>
                <a:gd name="csY31" fmla="*/ 589687 h 903583"/>
                <a:gd name="csX32" fmla="*/ 374397 w 1275813"/>
                <a:gd name="csY32" fmla="*/ 632882 h 903583"/>
                <a:gd name="csX33" fmla="*/ 389710 w 1275813"/>
                <a:gd name="csY33" fmla="*/ 708728 h 903583"/>
                <a:gd name="csX34" fmla="*/ 194855 w 1275813"/>
                <a:gd name="csY34" fmla="*/ 903583 h 903583"/>
                <a:gd name="csX35" fmla="*/ 0 w 1275813"/>
                <a:gd name="csY35" fmla="*/ 708728 h 903583"/>
                <a:gd name="csX36" fmla="*/ 15313 w 1275813"/>
                <a:gd name="csY36" fmla="*/ 632882 h 903583"/>
                <a:gd name="csX37" fmla="*/ 46055 w 1275813"/>
                <a:gd name="csY37" fmla="*/ 587285 h 903583"/>
                <a:gd name="csX38" fmla="*/ 15313 w 1275813"/>
                <a:gd name="csY38" fmla="*/ 541687 h 903583"/>
                <a:gd name="csX39" fmla="*/ 0 w 1275813"/>
                <a:gd name="csY39" fmla="*/ 465841 h 903583"/>
                <a:gd name="csX40" fmla="*/ 194855 w 1275813"/>
                <a:gd name="csY40" fmla="*/ 270986 h 903583"/>
                <a:gd name="csX41" fmla="*/ 198272 w 1275813"/>
                <a:gd name="csY41" fmla="*/ 271331 h 903583"/>
                <a:gd name="csX42" fmla="*/ 210853 w 1275813"/>
                <a:gd name="csY42" fmla="*/ 209019 h 903583"/>
                <a:gd name="csX43" fmla="*/ 390395 w 1275813"/>
                <a:gd name="csY43" fmla="*/ 90010 h 903583"/>
                <a:gd name="csX44" fmla="*/ 466241 w 1275813"/>
                <a:gd name="csY44" fmla="*/ 105323 h 903583"/>
                <a:gd name="csX45" fmla="*/ 476341 w 1275813"/>
                <a:gd name="csY45" fmla="*/ 112132 h 903583"/>
                <a:gd name="csX46" fmla="*/ 513464 w 1275813"/>
                <a:gd name="csY46" fmla="*/ 57072 h 903583"/>
                <a:gd name="csX47" fmla="*/ 651247 w 1275813"/>
                <a:gd name="csY47" fmla="*/ 0 h 9035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</a:cxnLst>
              <a:rect l="l" t="t" r="r" b="b"/>
              <a:pathLst>
                <a:path w="1275813" h="903583">
                  <a:moveTo>
                    <a:pt x="651247" y="0"/>
                  </a:moveTo>
                  <a:cubicBezTo>
                    <a:pt x="705055" y="0"/>
                    <a:pt x="753768" y="21810"/>
                    <a:pt x="789030" y="57072"/>
                  </a:cubicBezTo>
                  <a:lnTo>
                    <a:pt x="816036" y="97127"/>
                  </a:lnTo>
                  <a:lnTo>
                    <a:pt x="828352" y="88824"/>
                  </a:lnTo>
                  <a:cubicBezTo>
                    <a:pt x="851664" y="78964"/>
                    <a:pt x="877294" y="73511"/>
                    <a:pt x="904198" y="73511"/>
                  </a:cubicBezTo>
                  <a:cubicBezTo>
                    <a:pt x="1011813" y="73511"/>
                    <a:pt x="1099053" y="160751"/>
                    <a:pt x="1099053" y="268366"/>
                  </a:cubicBezTo>
                  <a:lnTo>
                    <a:pt x="1097799" y="274576"/>
                  </a:lnTo>
                  <a:lnTo>
                    <a:pt x="1101455" y="274945"/>
                  </a:lnTo>
                  <a:cubicBezTo>
                    <a:pt x="1190247" y="293114"/>
                    <a:pt x="1257040" y="371678"/>
                    <a:pt x="1257040" y="465841"/>
                  </a:cubicBezTo>
                  <a:cubicBezTo>
                    <a:pt x="1257040" y="492745"/>
                    <a:pt x="1251588" y="518375"/>
                    <a:pt x="1241727" y="541687"/>
                  </a:cubicBezTo>
                  <a:lnTo>
                    <a:pt x="1220371" y="573363"/>
                  </a:lnTo>
                  <a:lnTo>
                    <a:pt x="1260500" y="632882"/>
                  </a:lnTo>
                  <a:cubicBezTo>
                    <a:pt x="1270361" y="656194"/>
                    <a:pt x="1275813" y="681824"/>
                    <a:pt x="1275813" y="708728"/>
                  </a:cubicBezTo>
                  <a:cubicBezTo>
                    <a:pt x="1275813" y="816343"/>
                    <a:pt x="1188573" y="903583"/>
                    <a:pt x="1080958" y="903583"/>
                  </a:cubicBezTo>
                  <a:cubicBezTo>
                    <a:pt x="973343" y="903583"/>
                    <a:pt x="886103" y="816343"/>
                    <a:pt x="886103" y="708728"/>
                  </a:cubicBezTo>
                  <a:cubicBezTo>
                    <a:pt x="886103" y="681824"/>
                    <a:pt x="891556" y="656194"/>
                    <a:pt x="901416" y="632882"/>
                  </a:cubicBezTo>
                  <a:lnTo>
                    <a:pt x="922772" y="601207"/>
                  </a:lnTo>
                  <a:lnTo>
                    <a:pt x="882643" y="541687"/>
                  </a:lnTo>
                  <a:cubicBezTo>
                    <a:pt x="872783" y="518375"/>
                    <a:pt x="867330" y="492745"/>
                    <a:pt x="867330" y="465841"/>
                  </a:cubicBezTo>
                  <a:lnTo>
                    <a:pt x="868584" y="459631"/>
                  </a:lnTo>
                  <a:lnTo>
                    <a:pt x="864928" y="459262"/>
                  </a:lnTo>
                  <a:cubicBezTo>
                    <a:pt x="826874" y="451475"/>
                    <a:pt x="792861" y="432596"/>
                    <a:pt x="766415" y="406149"/>
                  </a:cubicBezTo>
                  <a:lnTo>
                    <a:pt x="739409" y="366094"/>
                  </a:lnTo>
                  <a:lnTo>
                    <a:pt x="727093" y="374397"/>
                  </a:lnTo>
                  <a:cubicBezTo>
                    <a:pt x="703781" y="384258"/>
                    <a:pt x="678151" y="389710"/>
                    <a:pt x="651247" y="389710"/>
                  </a:cubicBezTo>
                  <a:cubicBezTo>
                    <a:pt x="624343" y="389710"/>
                    <a:pt x="598713" y="384258"/>
                    <a:pt x="575401" y="374397"/>
                  </a:cubicBezTo>
                  <a:lnTo>
                    <a:pt x="565301" y="367588"/>
                  </a:lnTo>
                  <a:lnTo>
                    <a:pt x="528178" y="422648"/>
                  </a:lnTo>
                  <a:cubicBezTo>
                    <a:pt x="492916" y="457910"/>
                    <a:pt x="444202" y="479720"/>
                    <a:pt x="390395" y="479720"/>
                  </a:cubicBezTo>
                  <a:lnTo>
                    <a:pt x="386977" y="479376"/>
                  </a:lnTo>
                  <a:lnTo>
                    <a:pt x="374397" y="541687"/>
                  </a:lnTo>
                  <a:lnTo>
                    <a:pt x="345275" y="589687"/>
                  </a:lnTo>
                  <a:lnTo>
                    <a:pt x="374397" y="632882"/>
                  </a:lnTo>
                  <a:cubicBezTo>
                    <a:pt x="384257" y="656194"/>
                    <a:pt x="389710" y="681824"/>
                    <a:pt x="389710" y="708728"/>
                  </a:cubicBezTo>
                  <a:cubicBezTo>
                    <a:pt x="389710" y="816343"/>
                    <a:pt x="302470" y="903583"/>
                    <a:pt x="194855" y="903583"/>
                  </a:cubicBezTo>
                  <a:cubicBezTo>
                    <a:pt x="87240" y="903583"/>
                    <a:pt x="0" y="816343"/>
                    <a:pt x="0" y="708728"/>
                  </a:cubicBezTo>
                  <a:cubicBezTo>
                    <a:pt x="0" y="681824"/>
                    <a:pt x="5452" y="656194"/>
                    <a:pt x="15313" y="632882"/>
                  </a:cubicBezTo>
                  <a:lnTo>
                    <a:pt x="46055" y="587285"/>
                  </a:lnTo>
                  <a:lnTo>
                    <a:pt x="15313" y="541687"/>
                  </a:lnTo>
                  <a:cubicBezTo>
                    <a:pt x="5452" y="518375"/>
                    <a:pt x="0" y="492745"/>
                    <a:pt x="0" y="465841"/>
                  </a:cubicBezTo>
                  <a:cubicBezTo>
                    <a:pt x="0" y="358226"/>
                    <a:pt x="87240" y="270986"/>
                    <a:pt x="194855" y="270986"/>
                  </a:cubicBezTo>
                  <a:lnTo>
                    <a:pt x="198272" y="271331"/>
                  </a:lnTo>
                  <a:lnTo>
                    <a:pt x="210853" y="209019"/>
                  </a:lnTo>
                  <a:cubicBezTo>
                    <a:pt x="240433" y="139083"/>
                    <a:pt x="309684" y="90010"/>
                    <a:pt x="390395" y="90010"/>
                  </a:cubicBezTo>
                  <a:cubicBezTo>
                    <a:pt x="417299" y="90010"/>
                    <a:pt x="442929" y="95463"/>
                    <a:pt x="466241" y="105323"/>
                  </a:cubicBezTo>
                  <a:lnTo>
                    <a:pt x="476341" y="112132"/>
                  </a:lnTo>
                  <a:lnTo>
                    <a:pt x="513464" y="57072"/>
                  </a:lnTo>
                  <a:cubicBezTo>
                    <a:pt x="548726" y="21810"/>
                    <a:pt x="597440" y="0"/>
                    <a:pt x="651247" y="0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64" name="グループ化 363">
              <a:extLst>
                <a:ext uri="{FF2B5EF4-FFF2-40B4-BE49-F238E27FC236}">
                  <a16:creationId xmlns:a16="http://schemas.microsoft.com/office/drawing/2014/main" id="{AC4E01D0-1383-8431-EAC2-A0DF1C50AD63}"/>
                </a:ext>
              </a:extLst>
            </p:cNvPr>
            <p:cNvGrpSpPr/>
            <p:nvPr/>
          </p:nvGrpSpPr>
          <p:grpSpPr>
            <a:xfrm>
              <a:off x="639760" y="3668413"/>
              <a:ext cx="1197382" cy="1729930"/>
              <a:chOff x="7654547" y="3724767"/>
              <a:chExt cx="1197382" cy="1729930"/>
            </a:xfrm>
          </p:grpSpPr>
          <p:grpSp>
            <p:nvGrpSpPr>
              <p:cNvPr id="366" name="グループ化 365">
                <a:extLst>
                  <a:ext uri="{FF2B5EF4-FFF2-40B4-BE49-F238E27FC236}">
                    <a16:creationId xmlns:a16="http://schemas.microsoft.com/office/drawing/2014/main" id="{958B4691-6693-DCAB-A6F0-66959B0E593F}"/>
                  </a:ext>
                </a:extLst>
              </p:cNvPr>
              <p:cNvGrpSpPr/>
              <p:nvPr/>
            </p:nvGrpSpPr>
            <p:grpSpPr>
              <a:xfrm>
                <a:off x="7654547" y="3724767"/>
                <a:ext cx="1197382" cy="1729930"/>
                <a:chOff x="-821922" y="2055685"/>
                <a:chExt cx="1197382" cy="1729930"/>
              </a:xfrm>
            </p:grpSpPr>
            <p:sp>
              <p:nvSpPr>
                <p:cNvPr id="376" name="四角形: 上の 2 つの角を丸める 179">
                  <a:extLst>
                    <a:ext uri="{FF2B5EF4-FFF2-40B4-BE49-F238E27FC236}">
                      <a16:creationId xmlns:a16="http://schemas.microsoft.com/office/drawing/2014/main" id="{DAA1B5E2-891A-A468-A6E4-F0010EC5948D}"/>
                    </a:ext>
                  </a:extLst>
                </p:cNvPr>
                <p:cNvSpPr/>
                <p:nvPr/>
              </p:nvSpPr>
              <p:spPr bwMode="auto">
                <a:xfrm>
                  <a:off x="-619936" y="2984500"/>
                  <a:ext cx="789470" cy="801115"/>
                </a:xfrm>
                <a:custGeom>
                  <a:avLst/>
                  <a:gdLst>
                    <a:gd name="csX0" fmla="*/ 231915 w 789470"/>
                    <a:gd name="csY0" fmla="*/ 0 h 801115"/>
                    <a:gd name="csX1" fmla="*/ 557555 w 789470"/>
                    <a:gd name="csY1" fmla="*/ 0 h 801115"/>
                    <a:gd name="csX2" fmla="*/ 789470 w 789470"/>
                    <a:gd name="csY2" fmla="*/ 231915 h 801115"/>
                    <a:gd name="csX3" fmla="*/ 789470 w 789470"/>
                    <a:gd name="csY3" fmla="*/ 801115 h 801115"/>
                    <a:gd name="csX4" fmla="*/ 789470 w 789470"/>
                    <a:gd name="csY4" fmla="*/ 801115 h 801115"/>
                    <a:gd name="csX5" fmla="*/ 0 w 789470"/>
                    <a:gd name="csY5" fmla="*/ 801115 h 801115"/>
                    <a:gd name="csX6" fmla="*/ 0 w 789470"/>
                    <a:gd name="csY6" fmla="*/ 801115 h 801115"/>
                    <a:gd name="csX7" fmla="*/ 0 w 789470"/>
                    <a:gd name="csY7" fmla="*/ 231915 h 801115"/>
                    <a:gd name="csX8" fmla="*/ 231915 w 789470"/>
                    <a:gd name="csY8" fmla="*/ 0 h 801115"/>
                    <a:gd name="csX0" fmla="*/ 231915 w 789470"/>
                    <a:gd name="csY0" fmla="*/ 0 h 1008103"/>
                    <a:gd name="csX1" fmla="*/ 557555 w 789470"/>
                    <a:gd name="csY1" fmla="*/ 0 h 1008103"/>
                    <a:gd name="csX2" fmla="*/ 789470 w 789470"/>
                    <a:gd name="csY2" fmla="*/ 231915 h 1008103"/>
                    <a:gd name="csX3" fmla="*/ 789470 w 789470"/>
                    <a:gd name="csY3" fmla="*/ 801115 h 1008103"/>
                    <a:gd name="csX4" fmla="*/ 789470 w 789470"/>
                    <a:gd name="csY4" fmla="*/ 801115 h 1008103"/>
                    <a:gd name="csX5" fmla="*/ 383550 w 789470"/>
                    <a:gd name="csY5" fmla="*/ 1008044 h 1008103"/>
                    <a:gd name="csX6" fmla="*/ 0 w 789470"/>
                    <a:gd name="csY6" fmla="*/ 801115 h 1008103"/>
                    <a:gd name="csX7" fmla="*/ 0 w 789470"/>
                    <a:gd name="csY7" fmla="*/ 801115 h 1008103"/>
                    <a:gd name="csX8" fmla="*/ 0 w 789470"/>
                    <a:gd name="csY8" fmla="*/ 231915 h 1008103"/>
                    <a:gd name="csX9" fmla="*/ 231915 w 789470"/>
                    <a:gd name="csY9" fmla="*/ 0 h 1008103"/>
                    <a:gd name="csX0" fmla="*/ 383550 w 789470"/>
                    <a:gd name="csY0" fmla="*/ 1008044 h 1099484"/>
                    <a:gd name="csX1" fmla="*/ 0 w 789470"/>
                    <a:gd name="csY1" fmla="*/ 801115 h 1099484"/>
                    <a:gd name="csX2" fmla="*/ 0 w 789470"/>
                    <a:gd name="csY2" fmla="*/ 801115 h 1099484"/>
                    <a:gd name="csX3" fmla="*/ 0 w 789470"/>
                    <a:gd name="csY3" fmla="*/ 231915 h 1099484"/>
                    <a:gd name="csX4" fmla="*/ 231915 w 789470"/>
                    <a:gd name="csY4" fmla="*/ 0 h 1099484"/>
                    <a:gd name="csX5" fmla="*/ 557555 w 789470"/>
                    <a:gd name="csY5" fmla="*/ 0 h 1099484"/>
                    <a:gd name="csX6" fmla="*/ 789470 w 789470"/>
                    <a:gd name="csY6" fmla="*/ 231915 h 1099484"/>
                    <a:gd name="csX7" fmla="*/ 789470 w 789470"/>
                    <a:gd name="csY7" fmla="*/ 801115 h 1099484"/>
                    <a:gd name="csX8" fmla="*/ 789470 w 789470"/>
                    <a:gd name="csY8" fmla="*/ 801115 h 1099484"/>
                    <a:gd name="csX9" fmla="*/ 474990 w 789470"/>
                    <a:gd name="csY9" fmla="*/ 1099484 h 1099484"/>
                    <a:gd name="csX0" fmla="*/ 383550 w 789470"/>
                    <a:gd name="csY0" fmla="*/ 1008044 h 1008044"/>
                    <a:gd name="csX1" fmla="*/ 0 w 789470"/>
                    <a:gd name="csY1" fmla="*/ 801115 h 1008044"/>
                    <a:gd name="csX2" fmla="*/ 0 w 789470"/>
                    <a:gd name="csY2" fmla="*/ 801115 h 1008044"/>
                    <a:gd name="csX3" fmla="*/ 0 w 789470"/>
                    <a:gd name="csY3" fmla="*/ 231915 h 1008044"/>
                    <a:gd name="csX4" fmla="*/ 231915 w 789470"/>
                    <a:gd name="csY4" fmla="*/ 0 h 1008044"/>
                    <a:gd name="csX5" fmla="*/ 557555 w 789470"/>
                    <a:gd name="csY5" fmla="*/ 0 h 1008044"/>
                    <a:gd name="csX6" fmla="*/ 789470 w 789470"/>
                    <a:gd name="csY6" fmla="*/ 231915 h 1008044"/>
                    <a:gd name="csX7" fmla="*/ 789470 w 789470"/>
                    <a:gd name="csY7" fmla="*/ 801115 h 1008044"/>
                    <a:gd name="csX8" fmla="*/ 789470 w 789470"/>
                    <a:gd name="csY8" fmla="*/ 801115 h 1008044"/>
                    <a:gd name="csX0" fmla="*/ 0 w 789470"/>
                    <a:gd name="csY0" fmla="*/ 801115 h 801115"/>
                    <a:gd name="csX1" fmla="*/ 0 w 789470"/>
                    <a:gd name="csY1" fmla="*/ 801115 h 801115"/>
                    <a:gd name="csX2" fmla="*/ 0 w 789470"/>
                    <a:gd name="csY2" fmla="*/ 231915 h 801115"/>
                    <a:gd name="csX3" fmla="*/ 231915 w 789470"/>
                    <a:gd name="csY3" fmla="*/ 0 h 801115"/>
                    <a:gd name="csX4" fmla="*/ 557555 w 789470"/>
                    <a:gd name="csY4" fmla="*/ 0 h 801115"/>
                    <a:gd name="csX5" fmla="*/ 789470 w 789470"/>
                    <a:gd name="csY5" fmla="*/ 231915 h 801115"/>
                    <a:gd name="csX6" fmla="*/ 789470 w 789470"/>
                    <a:gd name="csY6" fmla="*/ 801115 h 801115"/>
                    <a:gd name="csX7" fmla="*/ 789470 w 789470"/>
                    <a:gd name="csY7" fmla="*/ 801115 h 80111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789470" h="801115">
                      <a:moveTo>
                        <a:pt x="0" y="801115"/>
                      </a:moveTo>
                      <a:lnTo>
                        <a:pt x="0" y="801115"/>
                      </a:lnTo>
                      <a:lnTo>
                        <a:pt x="0" y="231915"/>
                      </a:lnTo>
                      <a:cubicBezTo>
                        <a:pt x="0" y="103832"/>
                        <a:pt x="103832" y="0"/>
                        <a:pt x="231915" y="0"/>
                      </a:cubicBezTo>
                      <a:lnTo>
                        <a:pt x="557555" y="0"/>
                      </a:lnTo>
                      <a:cubicBezTo>
                        <a:pt x="685638" y="0"/>
                        <a:pt x="789470" y="103832"/>
                        <a:pt x="789470" y="231915"/>
                      </a:cubicBezTo>
                      <a:lnTo>
                        <a:pt x="789470" y="801115"/>
                      </a:lnTo>
                      <a:lnTo>
                        <a:pt x="789470" y="801115"/>
                      </a:lnTo>
                    </a:path>
                  </a:pathLst>
                </a:custGeom>
                <a:solidFill>
                  <a:srgbClr val="006666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7" name="楕円 376">
                  <a:extLst>
                    <a:ext uri="{FF2B5EF4-FFF2-40B4-BE49-F238E27FC236}">
                      <a16:creationId xmlns:a16="http://schemas.microsoft.com/office/drawing/2014/main" id="{2E3ED751-079A-272B-F673-0179592A3A6E}"/>
                    </a:ext>
                  </a:extLst>
                </p:cNvPr>
                <p:cNvSpPr/>
                <p:nvPr/>
              </p:nvSpPr>
              <p:spPr bwMode="auto">
                <a:xfrm rot="20700000">
                  <a:off x="-821922" y="2398389"/>
                  <a:ext cx="285997" cy="34005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8" name="楕円 377">
                  <a:extLst>
                    <a:ext uri="{FF2B5EF4-FFF2-40B4-BE49-F238E27FC236}">
                      <a16:creationId xmlns:a16="http://schemas.microsoft.com/office/drawing/2014/main" id="{514FA0D8-7953-DECA-8D05-82E4BBD8A7D8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89463" y="2398388"/>
                  <a:ext cx="285997" cy="34005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9" name="楕円 378">
                  <a:extLst>
                    <a:ext uri="{FF2B5EF4-FFF2-40B4-BE49-F238E27FC236}">
                      <a16:creationId xmlns:a16="http://schemas.microsoft.com/office/drawing/2014/main" id="{4E1D6F93-7E14-F8F4-446E-3D53F3061BB0}"/>
                    </a:ext>
                  </a:extLst>
                </p:cNvPr>
                <p:cNvSpPr/>
                <p:nvPr/>
              </p:nvSpPr>
              <p:spPr bwMode="auto">
                <a:xfrm>
                  <a:off x="-706425" y="2055685"/>
                  <a:ext cx="966387" cy="96638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80" name="二等辺三角形 71">
                  <a:extLst>
                    <a:ext uri="{FF2B5EF4-FFF2-40B4-BE49-F238E27FC236}">
                      <a16:creationId xmlns:a16="http://schemas.microsoft.com/office/drawing/2014/main" id="{109798C7-BB01-D6B9-89A4-88316F259D35}"/>
                    </a:ext>
                  </a:extLst>
                </p:cNvPr>
                <p:cNvSpPr/>
                <p:nvPr/>
              </p:nvSpPr>
              <p:spPr bwMode="auto">
                <a:xfrm rot="16200000">
                  <a:off x="-405742" y="2587089"/>
                  <a:ext cx="225025" cy="92227"/>
                </a:xfrm>
                <a:custGeom>
                  <a:avLst/>
                  <a:gdLst>
                    <a:gd name="connsiteX0" fmla="*/ 0 w 225025"/>
                    <a:gd name="connsiteY0" fmla="*/ 92227 h 92227"/>
                    <a:gd name="connsiteX1" fmla="*/ 52188 w 225025"/>
                    <a:gd name="connsiteY1" fmla="*/ 0 h 92227"/>
                    <a:gd name="connsiteX2" fmla="*/ 225025 w 225025"/>
                    <a:gd name="connsiteY2" fmla="*/ 92227 h 92227"/>
                    <a:gd name="connsiteX3" fmla="*/ 0 w 225025"/>
                    <a:gd name="connsiteY3" fmla="*/ 92227 h 92227"/>
                    <a:gd name="connsiteX0" fmla="*/ 0 w 225025"/>
                    <a:gd name="connsiteY0" fmla="*/ 92227 h 292106"/>
                    <a:gd name="connsiteX1" fmla="*/ 52188 w 225025"/>
                    <a:gd name="connsiteY1" fmla="*/ 0 h 292106"/>
                    <a:gd name="connsiteX2" fmla="*/ 225025 w 225025"/>
                    <a:gd name="connsiteY2" fmla="*/ 92227 h 292106"/>
                    <a:gd name="connsiteX3" fmla="*/ 62575 w 225025"/>
                    <a:gd name="connsiteY3" fmla="*/ 292106 h 292106"/>
                    <a:gd name="connsiteX4" fmla="*/ 0 w 225025"/>
                    <a:gd name="connsiteY4" fmla="*/ 92227 h 292106"/>
                    <a:gd name="connsiteX0" fmla="*/ 62575 w 225025"/>
                    <a:gd name="connsiteY0" fmla="*/ 292106 h 383546"/>
                    <a:gd name="connsiteX1" fmla="*/ 0 w 225025"/>
                    <a:gd name="connsiteY1" fmla="*/ 92227 h 383546"/>
                    <a:gd name="connsiteX2" fmla="*/ 52188 w 225025"/>
                    <a:gd name="connsiteY2" fmla="*/ 0 h 383546"/>
                    <a:gd name="connsiteX3" fmla="*/ 225025 w 225025"/>
                    <a:gd name="connsiteY3" fmla="*/ 92227 h 383546"/>
                    <a:gd name="connsiteX4" fmla="*/ 154015 w 225025"/>
                    <a:gd name="connsiteY4" fmla="*/ 383546 h 383546"/>
                    <a:gd name="connsiteX0" fmla="*/ 62575 w 225025"/>
                    <a:gd name="connsiteY0" fmla="*/ 292106 h 292106"/>
                    <a:gd name="connsiteX1" fmla="*/ 0 w 225025"/>
                    <a:gd name="connsiteY1" fmla="*/ 92227 h 292106"/>
                    <a:gd name="connsiteX2" fmla="*/ 52188 w 225025"/>
                    <a:gd name="connsiteY2" fmla="*/ 0 h 292106"/>
                    <a:gd name="connsiteX3" fmla="*/ 225025 w 225025"/>
                    <a:gd name="connsiteY3" fmla="*/ 92227 h 292106"/>
                    <a:gd name="connsiteX0" fmla="*/ 0 w 225025"/>
                    <a:gd name="connsiteY0" fmla="*/ 92227 h 92227"/>
                    <a:gd name="connsiteX1" fmla="*/ 52188 w 225025"/>
                    <a:gd name="connsiteY1" fmla="*/ 0 h 92227"/>
                    <a:gd name="connsiteX2" fmla="*/ 225025 w 225025"/>
                    <a:gd name="connsiteY2" fmla="*/ 92227 h 9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25025" h="92227">
                      <a:moveTo>
                        <a:pt x="0" y="92227"/>
                      </a:moveTo>
                      <a:lnTo>
                        <a:pt x="52188" y="0"/>
                      </a:lnTo>
                      <a:lnTo>
                        <a:pt x="225025" y="92227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81" name="フリーフォーム: 図形 380">
                  <a:extLst>
                    <a:ext uri="{FF2B5EF4-FFF2-40B4-BE49-F238E27FC236}">
                      <a16:creationId xmlns:a16="http://schemas.microsoft.com/office/drawing/2014/main" id="{0F7BE075-ACD6-9C57-3169-712B3126B04E}"/>
                    </a:ext>
                  </a:extLst>
                </p:cNvPr>
                <p:cNvSpPr/>
                <p:nvPr/>
              </p:nvSpPr>
              <p:spPr bwMode="auto">
                <a:xfrm rot="10800000">
                  <a:off x="-394509" y="2828748"/>
                  <a:ext cx="335444" cy="79767"/>
                </a:xfrm>
                <a:custGeom>
                  <a:avLst/>
                  <a:gdLst>
                    <a:gd name="connsiteX0" fmla="*/ 0 w 666252"/>
                    <a:gd name="connsiteY0" fmla="*/ 0 h 134474"/>
                    <a:gd name="connsiteX1" fmla="*/ 22230 w 666252"/>
                    <a:gd name="connsiteY1" fmla="*/ 7473 h 134474"/>
                    <a:gd name="connsiteX2" fmla="*/ 333126 w 666252"/>
                    <a:gd name="connsiteY2" fmla="*/ 46348 h 134474"/>
                    <a:gd name="connsiteX3" fmla="*/ 644023 w 666252"/>
                    <a:gd name="connsiteY3" fmla="*/ 7473 h 134474"/>
                    <a:gd name="connsiteX4" fmla="*/ 666252 w 666252"/>
                    <a:gd name="connsiteY4" fmla="*/ 0 h 134474"/>
                    <a:gd name="connsiteX5" fmla="*/ 603285 w 666252"/>
                    <a:gd name="connsiteY5" fmla="*/ 51952 h 134474"/>
                    <a:gd name="connsiteX6" fmla="*/ 333126 w 666252"/>
                    <a:gd name="connsiteY6" fmla="*/ 134474 h 134474"/>
                    <a:gd name="connsiteX7" fmla="*/ 62968 w 666252"/>
                    <a:gd name="connsiteY7" fmla="*/ 51952 h 134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6252" h="134474">
                      <a:moveTo>
                        <a:pt x="0" y="0"/>
                      </a:moveTo>
                      <a:lnTo>
                        <a:pt x="22230" y="7473"/>
                      </a:lnTo>
                      <a:cubicBezTo>
                        <a:pt x="117787" y="32506"/>
                        <a:pt x="222846" y="46348"/>
                        <a:pt x="333126" y="46348"/>
                      </a:cubicBezTo>
                      <a:cubicBezTo>
                        <a:pt x="443406" y="46348"/>
                        <a:pt x="548466" y="32506"/>
                        <a:pt x="644023" y="7473"/>
                      </a:cubicBezTo>
                      <a:lnTo>
                        <a:pt x="666252" y="0"/>
                      </a:lnTo>
                      <a:lnTo>
                        <a:pt x="603285" y="51952"/>
                      </a:lnTo>
                      <a:cubicBezTo>
                        <a:pt x="526166" y="104052"/>
                        <a:pt x="433199" y="134474"/>
                        <a:pt x="333126" y="134474"/>
                      </a:cubicBezTo>
                      <a:cubicBezTo>
                        <a:pt x="233053" y="134474"/>
                        <a:pt x="140086" y="104052"/>
                        <a:pt x="62968" y="51952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67" name="四角形: 上の 2 つの角を丸める 130">
                <a:extLst>
                  <a:ext uri="{FF2B5EF4-FFF2-40B4-BE49-F238E27FC236}">
                    <a16:creationId xmlns:a16="http://schemas.microsoft.com/office/drawing/2014/main" id="{314EF08E-F912-90FB-A1A6-28EA4D6E6C1F}"/>
                  </a:ext>
                </a:extLst>
              </p:cNvPr>
              <p:cNvSpPr/>
              <p:nvPr/>
            </p:nvSpPr>
            <p:spPr bwMode="auto">
              <a:xfrm rot="756956">
                <a:off x="7817183" y="4840488"/>
                <a:ext cx="206850" cy="387931"/>
              </a:xfrm>
              <a:custGeom>
                <a:avLst/>
                <a:gdLst>
                  <a:gd name="csX0" fmla="*/ 0 w 206850"/>
                  <a:gd name="csY0" fmla="*/ 0 h 387931"/>
                  <a:gd name="csX1" fmla="*/ 206850 w 206850"/>
                  <a:gd name="csY1" fmla="*/ 0 h 387931"/>
                  <a:gd name="csX2" fmla="*/ 206850 w 206850"/>
                  <a:gd name="csY2" fmla="*/ 0 h 387931"/>
                  <a:gd name="csX3" fmla="*/ 206850 w 206850"/>
                  <a:gd name="csY3" fmla="*/ 284506 h 387931"/>
                  <a:gd name="csX4" fmla="*/ 103425 w 206850"/>
                  <a:gd name="csY4" fmla="*/ 387931 h 387931"/>
                  <a:gd name="csX5" fmla="*/ 103425 w 206850"/>
                  <a:gd name="csY5" fmla="*/ 387931 h 387931"/>
                  <a:gd name="csX6" fmla="*/ 0 w 206850"/>
                  <a:gd name="csY6" fmla="*/ 284506 h 387931"/>
                  <a:gd name="csX7" fmla="*/ 0 w 206850"/>
                  <a:gd name="csY7" fmla="*/ 0 h 387931"/>
                  <a:gd name="csX8" fmla="*/ 0 w 206850"/>
                  <a:gd name="csY8" fmla="*/ 0 h 387931"/>
                  <a:gd name="csX0" fmla="*/ 0 w 206850"/>
                  <a:gd name="csY0" fmla="*/ 76714 h 464645"/>
                  <a:gd name="csX1" fmla="*/ 99684 w 206850"/>
                  <a:gd name="csY1" fmla="*/ 0 h 464645"/>
                  <a:gd name="csX2" fmla="*/ 206850 w 206850"/>
                  <a:gd name="csY2" fmla="*/ 76714 h 464645"/>
                  <a:gd name="csX3" fmla="*/ 206850 w 206850"/>
                  <a:gd name="csY3" fmla="*/ 76714 h 464645"/>
                  <a:gd name="csX4" fmla="*/ 206850 w 206850"/>
                  <a:gd name="csY4" fmla="*/ 361220 h 464645"/>
                  <a:gd name="csX5" fmla="*/ 103425 w 206850"/>
                  <a:gd name="csY5" fmla="*/ 464645 h 464645"/>
                  <a:gd name="csX6" fmla="*/ 103425 w 206850"/>
                  <a:gd name="csY6" fmla="*/ 464645 h 464645"/>
                  <a:gd name="csX7" fmla="*/ 0 w 206850"/>
                  <a:gd name="csY7" fmla="*/ 361220 h 464645"/>
                  <a:gd name="csX8" fmla="*/ 0 w 206850"/>
                  <a:gd name="csY8" fmla="*/ 76714 h 464645"/>
                  <a:gd name="csX9" fmla="*/ 0 w 206850"/>
                  <a:gd name="csY9" fmla="*/ 76714 h 464645"/>
                  <a:gd name="csX0" fmla="*/ 99684 w 206850"/>
                  <a:gd name="csY0" fmla="*/ 0 h 464645"/>
                  <a:gd name="csX1" fmla="*/ 206850 w 206850"/>
                  <a:gd name="csY1" fmla="*/ 76714 h 464645"/>
                  <a:gd name="csX2" fmla="*/ 206850 w 206850"/>
                  <a:gd name="csY2" fmla="*/ 76714 h 464645"/>
                  <a:gd name="csX3" fmla="*/ 206850 w 206850"/>
                  <a:gd name="csY3" fmla="*/ 361220 h 464645"/>
                  <a:gd name="csX4" fmla="*/ 103425 w 206850"/>
                  <a:gd name="csY4" fmla="*/ 464645 h 464645"/>
                  <a:gd name="csX5" fmla="*/ 103425 w 206850"/>
                  <a:gd name="csY5" fmla="*/ 464645 h 464645"/>
                  <a:gd name="csX6" fmla="*/ 0 w 206850"/>
                  <a:gd name="csY6" fmla="*/ 361220 h 464645"/>
                  <a:gd name="csX7" fmla="*/ 0 w 206850"/>
                  <a:gd name="csY7" fmla="*/ 76714 h 464645"/>
                  <a:gd name="csX8" fmla="*/ 0 w 206850"/>
                  <a:gd name="csY8" fmla="*/ 76714 h 464645"/>
                  <a:gd name="csX9" fmla="*/ 191124 w 206850"/>
                  <a:gd name="csY9" fmla="*/ 91440 h 464645"/>
                  <a:gd name="csX0" fmla="*/ 206850 w 206850"/>
                  <a:gd name="csY0" fmla="*/ 29944 h 417875"/>
                  <a:gd name="csX1" fmla="*/ 206850 w 206850"/>
                  <a:gd name="csY1" fmla="*/ 29944 h 417875"/>
                  <a:gd name="csX2" fmla="*/ 206850 w 206850"/>
                  <a:gd name="csY2" fmla="*/ 314450 h 417875"/>
                  <a:gd name="csX3" fmla="*/ 103425 w 206850"/>
                  <a:gd name="csY3" fmla="*/ 417875 h 417875"/>
                  <a:gd name="csX4" fmla="*/ 103425 w 206850"/>
                  <a:gd name="csY4" fmla="*/ 417875 h 417875"/>
                  <a:gd name="csX5" fmla="*/ 0 w 206850"/>
                  <a:gd name="csY5" fmla="*/ 314450 h 417875"/>
                  <a:gd name="csX6" fmla="*/ 0 w 206850"/>
                  <a:gd name="csY6" fmla="*/ 29944 h 417875"/>
                  <a:gd name="csX7" fmla="*/ 0 w 206850"/>
                  <a:gd name="csY7" fmla="*/ 29944 h 417875"/>
                  <a:gd name="csX8" fmla="*/ 191124 w 206850"/>
                  <a:gd name="csY8" fmla="*/ 44670 h 417875"/>
                  <a:gd name="csX0" fmla="*/ 206850 w 206850"/>
                  <a:gd name="csY0" fmla="*/ 29944 h 417875"/>
                  <a:gd name="csX1" fmla="*/ 206850 w 206850"/>
                  <a:gd name="csY1" fmla="*/ 314450 h 417875"/>
                  <a:gd name="csX2" fmla="*/ 103425 w 206850"/>
                  <a:gd name="csY2" fmla="*/ 417875 h 417875"/>
                  <a:gd name="csX3" fmla="*/ 103425 w 206850"/>
                  <a:gd name="csY3" fmla="*/ 417875 h 417875"/>
                  <a:gd name="csX4" fmla="*/ 0 w 206850"/>
                  <a:gd name="csY4" fmla="*/ 314450 h 417875"/>
                  <a:gd name="csX5" fmla="*/ 0 w 206850"/>
                  <a:gd name="csY5" fmla="*/ 29944 h 417875"/>
                  <a:gd name="csX6" fmla="*/ 0 w 206850"/>
                  <a:gd name="csY6" fmla="*/ 29944 h 417875"/>
                  <a:gd name="csX7" fmla="*/ 191124 w 206850"/>
                  <a:gd name="csY7" fmla="*/ 44670 h 417875"/>
                  <a:gd name="csX0" fmla="*/ 206850 w 206850"/>
                  <a:gd name="csY0" fmla="*/ 0 h 387931"/>
                  <a:gd name="csX1" fmla="*/ 206850 w 206850"/>
                  <a:gd name="csY1" fmla="*/ 284506 h 387931"/>
                  <a:gd name="csX2" fmla="*/ 103425 w 206850"/>
                  <a:gd name="csY2" fmla="*/ 387931 h 387931"/>
                  <a:gd name="csX3" fmla="*/ 103425 w 206850"/>
                  <a:gd name="csY3" fmla="*/ 387931 h 387931"/>
                  <a:gd name="csX4" fmla="*/ 0 w 206850"/>
                  <a:gd name="csY4" fmla="*/ 284506 h 387931"/>
                  <a:gd name="csX5" fmla="*/ 0 w 206850"/>
                  <a:gd name="csY5" fmla="*/ 0 h 387931"/>
                  <a:gd name="csX6" fmla="*/ 0 w 206850"/>
                  <a:gd name="csY6" fmla="*/ 0 h 3879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206850" h="387931">
                    <a:moveTo>
                      <a:pt x="206850" y="0"/>
                    </a:moveTo>
                    <a:lnTo>
                      <a:pt x="206850" y="284506"/>
                    </a:lnTo>
                    <a:cubicBezTo>
                      <a:pt x="206850" y="341626"/>
                      <a:pt x="160545" y="387931"/>
                      <a:pt x="103425" y="387931"/>
                    </a:cubicBezTo>
                    <a:lnTo>
                      <a:pt x="103425" y="387931"/>
                    </a:lnTo>
                    <a:cubicBezTo>
                      <a:pt x="46305" y="387931"/>
                      <a:pt x="0" y="341626"/>
                      <a:pt x="0" y="284506"/>
                    </a:cubicBez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6666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E73452BA-04E8-8BF7-6EB1-B51C4B382A6F}"/>
                  </a:ext>
                </a:extLst>
              </p:cNvPr>
              <p:cNvSpPr/>
              <p:nvPr/>
            </p:nvSpPr>
            <p:spPr bwMode="auto">
              <a:xfrm>
                <a:off x="8051536" y="4476871"/>
                <a:ext cx="180020" cy="294535"/>
              </a:xfrm>
              <a:custGeom>
                <a:avLst/>
                <a:gdLst>
                  <a:gd name="csX0" fmla="*/ 46756 w 180020"/>
                  <a:gd name="csY0" fmla="*/ 0 h 294535"/>
                  <a:gd name="csX1" fmla="*/ 75471 w 180020"/>
                  <a:gd name="csY1" fmla="*/ 28715 h 294535"/>
                  <a:gd name="csX2" fmla="*/ 75471 w 180020"/>
                  <a:gd name="csY2" fmla="*/ 114515 h 294535"/>
                  <a:gd name="csX3" fmla="*/ 116678 w 180020"/>
                  <a:gd name="csY3" fmla="*/ 114515 h 294535"/>
                  <a:gd name="csX4" fmla="*/ 180020 w 180020"/>
                  <a:gd name="csY4" fmla="*/ 177857 h 294535"/>
                  <a:gd name="csX5" fmla="*/ 180020 w 180020"/>
                  <a:gd name="csY5" fmla="*/ 231193 h 294535"/>
                  <a:gd name="csX6" fmla="*/ 116678 w 180020"/>
                  <a:gd name="csY6" fmla="*/ 294535 h 294535"/>
                  <a:gd name="csX7" fmla="*/ 63342 w 180020"/>
                  <a:gd name="csY7" fmla="*/ 294535 h 294535"/>
                  <a:gd name="csX8" fmla="*/ 0 w 180020"/>
                  <a:gd name="csY8" fmla="*/ 231193 h 294535"/>
                  <a:gd name="csX9" fmla="*/ 0 w 180020"/>
                  <a:gd name="csY9" fmla="*/ 177857 h 294535"/>
                  <a:gd name="csX10" fmla="*/ 4978 w 180020"/>
                  <a:gd name="csY10" fmla="*/ 153202 h 294535"/>
                  <a:gd name="csX11" fmla="*/ 18041 w 180020"/>
                  <a:gd name="csY11" fmla="*/ 133826 h 294535"/>
                  <a:gd name="csX12" fmla="*/ 18041 w 180020"/>
                  <a:gd name="csY12" fmla="*/ 28715 h 294535"/>
                  <a:gd name="csX13" fmla="*/ 46756 w 180020"/>
                  <a:gd name="csY13" fmla="*/ 0 h 29453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</a:cxnLst>
                <a:rect l="l" t="t" r="r" b="b"/>
                <a:pathLst>
                  <a:path w="180020" h="294535">
                    <a:moveTo>
                      <a:pt x="46756" y="0"/>
                    </a:moveTo>
                    <a:cubicBezTo>
                      <a:pt x="62615" y="0"/>
                      <a:pt x="75471" y="12856"/>
                      <a:pt x="75471" y="28715"/>
                    </a:cubicBezTo>
                    <a:lnTo>
                      <a:pt x="75471" y="114515"/>
                    </a:lnTo>
                    <a:lnTo>
                      <a:pt x="116678" y="114515"/>
                    </a:lnTo>
                    <a:cubicBezTo>
                      <a:pt x="151661" y="114515"/>
                      <a:pt x="180020" y="142874"/>
                      <a:pt x="180020" y="177857"/>
                    </a:cubicBezTo>
                    <a:lnTo>
                      <a:pt x="180020" y="231193"/>
                    </a:lnTo>
                    <a:cubicBezTo>
                      <a:pt x="180020" y="266176"/>
                      <a:pt x="151661" y="294535"/>
                      <a:pt x="116678" y="294535"/>
                    </a:cubicBezTo>
                    <a:lnTo>
                      <a:pt x="63342" y="294535"/>
                    </a:lnTo>
                    <a:cubicBezTo>
                      <a:pt x="28359" y="294535"/>
                      <a:pt x="0" y="266176"/>
                      <a:pt x="0" y="231193"/>
                    </a:cubicBezTo>
                    <a:lnTo>
                      <a:pt x="0" y="177857"/>
                    </a:lnTo>
                    <a:cubicBezTo>
                      <a:pt x="0" y="169112"/>
                      <a:pt x="1773" y="160780"/>
                      <a:pt x="4978" y="153202"/>
                    </a:cubicBezTo>
                    <a:lnTo>
                      <a:pt x="18041" y="133826"/>
                    </a:lnTo>
                    <a:lnTo>
                      <a:pt x="18041" y="28715"/>
                    </a:lnTo>
                    <a:cubicBezTo>
                      <a:pt x="18041" y="12856"/>
                      <a:pt x="30897" y="0"/>
                      <a:pt x="4675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accent2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9" name="四角形: 上の 2 つの角を丸める 131">
                <a:extLst>
                  <a:ext uri="{FF2B5EF4-FFF2-40B4-BE49-F238E27FC236}">
                    <a16:creationId xmlns:a16="http://schemas.microsoft.com/office/drawing/2014/main" id="{B26F11E8-90C6-4642-7C27-3948BE30CC53}"/>
                  </a:ext>
                </a:extLst>
              </p:cNvPr>
              <p:cNvSpPr/>
              <p:nvPr/>
            </p:nvSpPr>
            <p:spPr bwMode="auto">
              <a:xfrm rot="1800000">
                <a:off x="7890940" y="4697085"/>
                <a:ext cx="198095" cy="552418"/>
              </a:xfrm>
              <a:custGeom>
                <a:avLst/>
                <a:gdLst>
                  <a:gd name="csX0" fmla="*/ 0 w 197260"/>
                  <a:gd name="csY0" fmla="*/ 0 h 588196"/>
                  <a:gd name="csX1" fmla="*/ 197260 w 197260"/>
                  <a:gd name="csY1" fmla="*/ 0 h 588196"/>
                  <a:gd name="csX2" fmla="*/ 197260 w 197260"/>
                  <a:gd name="csY2" fmla="*/ 0 h 588196"/>
                  <a:gd name="csX3" fmla="*/ 197260 w 197260"/>
                  <a:gd name="csY3" fmla="*/ 489566 h 588196"/>
                  <a:gd name="csX4" fmla="*/ 98630 w 197260"/>
                  <a:gd name="csY4" fmla="*/ 588196 h 588196"/>
                  <a:gd name="csX5" fmla="*/ 98630 w 197260"/>
                  <a:gd name="csY5" fmla="*/ 588196 h 588196"/>
                  <a:gd name="csX6" fmla="*/ 0 w 197260"/>
                  <a:gd name="csY6" fmla="*/ 489566 h 588196"/>
                  <a:gd name="csX7" fmla="*/ 0 w 197260"/>
                  <a:gd name="csY7" fmla="*/ 0 h 588196"/>
                  <a:gd name="csX8" fmla="*/ 0 w 197260"/>
                  <a:gd name="csY8" fmla="*/ 0 h 588196"/>
                  <a:gd name="csX0" fmla="*/ 835 w 198095"/>
                  <a:gd name="csY0" fmla="*/ 0 h 588196"/>
                  <a:gd name="csX1" fmla="*/ 198095 w 198095"/>
                  <a:gd name="csY1" fmla="*/ 0 h 588196"/>
                  <a:gd name="csX2" fmla="*/ 198095 w 198095"/>
                  <a:gd name="csY2" fmla="*/ 0 h 588196"/>
                  <a:gd name="csX3" fmla="*/ 198095 w 198095"/>
                  <a:gd name="csY3" fmla="*/ 489566 h 588196"/>
                  <a:gd name="csX4" fmla="*/ 99465 w 198095"/>
                  <a:gd name="csY4" fmla="*/ 588196 h 588196"/>
                  <a:gd name="csX5" fmla="*/ 99465 w 198095"/>
                  <a:gd name="csY5" fmla="*/ 588196 h 588196"/>
                  <a:gd name="csX6" fmla="*/ 835 w 198095"/>
                  <a:gd name="csY6" fmla="*/ 489566 h 588196"/>
                  <a:gd name="csX7" fmla="*/ 0 w 198095"/>
                  <a:gd name="csY7" fmla="*/ 321284 h 588196"/>
                  <a:gd name="csX8" fmla="*/ 835 w 198095"/>
                  <a:gd name="csY8" fmla="*/ 0 h 588196"/>
                  <a:gd name="csX9" fmla="*/ 835 w 198095"/>
                  <a:gd name="csY9" fmla="*/ 0 h 588196"/>
                  <a:gd name="csX0" fmla="*/ 8240 w 205500"/>
                  <a:gd name="csY0" fmla="*/ 0 h 588196"/>
                  <a:gd name="csX1" fmla="*/ 205500 w 205500"/>
                  <a:gd name="csY1" fmla="*/ 0 h 588196"/>
                  <a:gd name="csX2" fmla="*/ 205500 w 205500"/>
                  <a:gd name="csY2" fmla="*/ 0 h 588196"/>
                  <a:gd name="csX3" fmla="*/ 205500 w 205500"/>
                  <a:gd name="csY3" fmla="*/ 489566 h 588196"/>
                  <a:gd name="csX4" fmla="*/ 106870 w 205500"/>
                  <a:gd name="csY4" fmla="*/ 588196 h 588196"/>
                  <a:gd name="csX5" fmla="*/ 106870 w 205500"/>
                  <a:gd name="csY5" fmla="*/ 588196 h 588196"/>
                  <a:gd name="csX6" fmla="*/ 8240 w 205500"/>
                  <a:gd name="csY6" fmla="*/ 489566 h 588196"/>
                  <a:gd name="csX7" fmla="*/ 5538 w 205500"/>
                  <a:gd name="csY7" fmla="*/ 432347 h 588196"/>
                  <a:gd name="csX8" fmla="*/ 7405 w 205500"/>
                  <a:gd name="csY8" fmla="*/ 321284 h 588196"/>
                  <a:gd name="csX9" fmla="*/ 8240 w 205500"/>
                  <a:gd name="csY9" fmla="*/ 0 h 588196"/>
                  <a:gd name="csX10" fmla="*/ 8240 w 205500"/>
                  <a:gd name="csY10" fmla="*/ 0 h 588196"/>
                  <a:gd name="csX0" fmla="*/ 3442 w 203404"/>
                  <a:gd name="csY0" fmla="*/ 432347 h 588196"/>
                  <a:gd name="csX1" fmla="*/ 5309 w 203404"/>
                  <a:gd name="csY1" fmla="*/ 321284 h 588196"/>
                  <a:gd name="csX2" fmla="*/ 6144 w 203404"/>
                  <a:gd name="csY2" fmla="*/ 0 h 588196"/>
                  <a:gd name="csX3" fmla="*/ 6144 w 203404"/>
                  <a:gd name="csY3" fmla="*/ 0 h 588196"/>
                  <a:gd name="csX4" fmla="*/ 203404 w 203404"/>
                  <a:gd name="csY4" fmla="*/ 0 h 588196"/>
                  <a:gd name="csX5" fmla="*/ 203404 w 203404"/>
                  <a:gd name="csY5" fmla="*/ 0 h 588196"/>
                  <a:gd name="csX6" fmla="*/ 203404 w 203404"/>
                  <a:gd name="csY6" fmla="*/ 489566 h 588196"/>
                  <a:gd name="csX7" fmla="*/ 104774 w 203404"/>
                  <a:gd name="csY7" fmla="*/ 588196 h 588196"/>
                  <a:gd name="csX8" fmla="*/ 104774 w 203404"/>
                  <a:gd name="csY8" fmla="*/ 588196 h 588196"/>
                  <a:gd name="csX9" fmla="*/ 6144 w 203404"/>
                  <a:gd name="csY9" fmla="*/ 489566 h 588196"/>
                  <a:gd name="csX10" fmla="*/ 94882 w 203404"/>
                  <a:gd name="csY10" fmla="*/ 523787 h 588196"/>
                  <a:gd name="csX0" fmla="*/ 5309 w 203404"/>
                  <a:gd name="csY0" fmla="*/ 321284 h 588196"/>
                  <a:gd name="csX1" fmla="*/ 6144 w 203404"/>
                  <a:gd name="csY1" fmla="*/ 0 h 588196"/>
                  <a:gd name="csX2" fmla="*/ 6144 w 203404"/>
                  <a:gd name="csY2" fmla="*/ 0 h 588196"/>
                  <a:gd name="csX3" fmla="*/ 203404 w 203404"/>
                  <a:gd name="csY3" fmla="*/ 0 h 588196"/>
                  <a:gd name="csX4" fmla="*/ 203404 w 203404"/>
                  <a:gd name="csY4" fmla="*/ 0 h 588196"/>
                  <a:gd name="csX5" fmla="*/ 203404 w 203404"/>
                  <a:gd name="csY5" fmla="*/ 489566 h 588196"/>
                  <a:gd name="csX6" fmla="*/ 104774 w 203404"/>
                  <a:gd name="csY6" fmla="*/ 588196 h 588196"/>
                  <a:gd name="csX7" fmla="*/ 104774 w 203404"/>
                  <a:gd name="csY7" fmla="*/ 588196 h 588196"/>
                  <a:gd name="csX8" fmla="*/ 6144 w 203404"/>
                  <a:gd name="csY8" fmla="*/ 489566 h 588196"/>
                  <a:gd name="csX9" fmla="*/ 94882 w 203404"/>
                  <a:gd name="csY9" fmla="*/ 523787 h 588196"/>
                  <a:gd name="csX0" fmla="*/ 0 w 198095"/>
                  <a:gd name="csY0" fmla="*/ 321284 h 588196"/>
                  <a:gd name="csX1" fmla="*/ 835 w 198095"/>
                  <a:gd name="csY1" fmla="*/ 0 h 588196"/>
                  <a:gd name="csX2" fmla="*/ 835 w 198095"/>
                  <a:gd name="csY2" fmla="*/ 0 h 588196"/>
                  <a:gd name="csX3" fmla="*/ 198095 w 198095"/>
                  <a:gd name="csY3" fmla="*/ 0 h 588196"/>
                  <a:gd name="csX4" fmla="*/ 198095 w 198095"/>
                  <a:gd name="csY4" fmla="*/ 0 h 588196"/>
                  <a:gd name="csX5" fmla="*/ 198095 w 198095"/>
                  <a:gd name="csY5" fmla="*/ 489566 h 588196"/>
                  <a:gd name="csX6" fmla="*/ 99465 w 198095"/>
                  <a:gd name="csY6" fmla="*/ 588196 h 588196"/>
                  <a:gd name="csX7" fmla="*/ 99465 w 198095"/>
                  <a:gd name="csY7" fmla="*/ 588196 h 588196"/>
                  <a:gd name="csX8" fmla="*/ 835 w 198095"/>
                  <a:gd name="csY8" fmla="*/ 489566 h 588196"/>
                  <a:gd name="csX0" fmla="*/ 0 w 198095"/>
                  <a:gd name="csY0" fmla="*/ 321284 h 588196"/>
                  <a:gd name="csX1" fmla="*/ 835 w 198095"/>
                  <a:gd name="csY1" fmla="*/ 0 h 588196"/>
                  <a:gd name="csX2" fmla="*/ 835 w 198095"/>
                  <a:gd name="csY2" fmla="*/ 0 h 588196"/>
                  <a:gd name="csX3" fmla="*/ 198095 w 198095"/>
                  <a:gd name="csY3" fmla="*/ 0 h 588196"/>
                  <a:gd name="csX4" fmla="*/ 198095 w 198095"/>
                  <a:gd name="csY4" fmla="*/ 0 h 588196"/>
                  <a:gd name="csX5" fmla="*/ 198095 w 198095"/>
                  <a:gd name="csY5" fmla="*/ 489566 h 588196"/>
                  <a:gd name="csX6" fmla="*/ 99465 w 198095"/>
                  <a:gd name="csY6" fmla="*/ 588196 h 588196"/>
                  <a:gd name="csX7" fmla="*/ 99465 w 198095"/>
                  <a:gd name="csY7" fmla="*/ 588196 h 58819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198095" h="588196">
                    <a:moveTo>
                      <a:pt x="0" y="321284"/>
                    </a:moveTo>
                    <a:cubicBezTo>
                      <a:pt x="278" y="214189"/>
                      <a:pt x="557" y="107095"/>
                      <a:pt x="835" y="0"/>
                    </a:cubicBezTo>
                    <a:lnTo>
                      <a:pt x="835" y="0"/>
                    </a:lnTo>
                    <a:lnTo>
                      <a:pt x="198095" y="0"/>
                    </a:lnTo>
                    <a:lnTo>
                      <a:pt x="198095" y="0"/>
                    </a:lnTo>
                    <a:lnTo>
                      <a:pt x="198095" y="489566"/>
                    </a:lnTo>
                    <a:cubicBezTo>
                      <a:pt x="198095" y="544038"/>
                      <a:pt x="153937" y="588196"/>
                      <a:pt x="99465" y="588196"/>
                    </a:cubicBezTo>
                    <a:lnTo>
                      <a:pt x="99465" y="588196"/>
                    </a:lnTo>
                  </a:path>
                </a:pathLst>
              </a:custGeom>
              <a:solidFill>
                <a:srgbClr val="006666"/>
              </a:solidFill>
              <a:ln w="38100" cap="rnd">
                <a:solidFill>
                  <a:schemeClr val="accent1">
                    <a:lumMod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0" name="角丸四角形 4">
                <a:extLst>
                  <a:ext uri="{FF2B5EF4-FFF2-40B4-BE49-F238E27FC236}">
                    <a16:creationId xmlns:a16="http://schemas.microsoft.com/office/drawing/2014/main" id="{9BB4000B-5676-FCEC-C854-F2BB88399F80}"/>
                  </a:ext>
                </a:extLst>
              </p:cNvPr>
              <p:cNvSpPr/>
              <p:nvPr/>
            </p:nvSpPr>
            <p:spPr>
              <a:xfrm rot="2441923">
                <a:off x="7843234" y="4930344"/>
                <a:ext cx="331596" cy="289921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F1F36A77-0BC2-51D6-DFA5-6F81A930A22C}"/>
                  </a:ext>
                </a:extLst>
              </p:cNvPr>
              <p:cNvSpPr/>
              <p:nvPr/>
            </p:nvSpPr>
            <p:spPr bwMode="auto">
              <a:xfrm rot="17100000">
                <a:off x="8119641" y="4787981"/>
                <a:ext cx="451771" cy="482059"/>
              </a:xfrm>
              <a:custGeom>
                <a:avLst/>
                <a:gdLst>
                  <a:gd name="csX0" fmla="*/ 547069 w 555196"/>
                  <a:gd name="csY0" fmla="*/ 336502 h 482059"/>
                  <a:gd name="csX1" fmla="*/ 555196 w 555196"/>
                  <a:gd name="csY1" fmla="*/ 376760 h 482059"/>
                  <a:gd name="csX2" fmla="*/ 451771 w 555196"/>
                  <a:gd name="csY2" fmla="*/ 480185 h 482059"/>
                  <a:gd name="csX3" fmla="*/ 107730 w 555196"/>
                  <a:gd name="csY3" fmla="*/ 480185 h 482059"/>
                  <a:gd name="csX4" fmla="*/ 98449 w 555196"/>
                  <a:gd name="csY4" fmla="*/ 482059 h 482059"/>
                  <a:gd name="csX5" fmla="*/ 98450 w 555196"/>
                  <a:gd name="csY5" fmla="*/ 482058 h 482059"/>
                  <a:gd name="csX6" fmla="*/ 0 w 555196"/>
                  <a:gd name="csY6" fmla="*/ 383608 h 482059"/>
                  <a:gd name="csX7" fmla="*/ 0 w 555196"/>
                  <a:gd name="csY7" fmla="*/ 0 h 482059"/>
                  <a:gd name="csX8" fmla="*/ 196899 w 555196"/>
                  <a:gd name="csY8" fmla="*/ 0 h 482059"/>
                  <a:gd name="csX9" fmla="*/ 196899 w 555196"/>
                  <a:gd name="csY9" fmla="*/ 273335 h 482059"/>
                  <a:gd name="csX10" fmla="*/ 451771 w 555196"/>
                  <a:gd name="csY10" fmla="*/ 273335 h 482059"/>
                  <a:gd name="csX11" fmla="*/ 547069 w 555196"/>
                  <a:gd name="csY11" fmla="*/ 336502 h 482059"/>
                  <a:gd name="csX0" fmla="*/ 555196 w 646636"/>
                  <a:gd name="csY0" fmla="*/ 376760 h 482059"/>
                  <a:gd name="csX1" fmla="*/ 451771 w 646636"/>
                  <a:gd name="csY1" fmla="*/ 480185 h 482059"/>
                  <a:gd name="csX2" fmla="*/ 107730 w 646636"/>
                  <a:gd name="csY2" fmla="*/ 480185 h 482059"/>
                  <a:gd name="csX3" fmla="*/ 98449 w 646636"/>
                  <a:gd name="csY3" fmla="*/ 482059 h 482059"/>
                  <a:gd name="csX4" fmla="*/ 98450 w 646636"/>
                  <a:gd name="csY4" fmla="*/ 482058 h 482059"/>
                  <a:gd name="csX5" fmla="*/ 0 w 646636"/>
                  <a:gd name="csY5" fmla="*/ 383608 h 482059"/>
                  <a:gd name="csX6" fmla="*/ 0 w 646636"/>
                  <a:gd name="csY6" fmla="*/ 0 h 482059"/>
                  <a:gd name="csX7" fmla="*/ 196899 w 646636"/>
                  <a:gd name="csY7" fmla="*/ 0 h 482059"/>
                  <a:gd name="csX8" fmla="*/ 196899 w 646636"/>
                  <a:gd name="csY8" fmla="*/ 273335 h 482059"/>
                  <a:gd name="csX9" fmla="*/ 451771 w 646636"/>
                  <a:gd name="csY9" fmla="*/ 273335 h 482059"/>
                  <a:gd name="csX10" fmla="*/ 547069 w 646636"/>
                  <a:gd name="csY10" fmla="*/ 336502 h 482059"/>
                  <a:gd name="csX11" fmla="*/ 646636 w 646636"/>
                  <a:gd name="csY11" fmla="*/ 468200 h 482059"/>
                  <a:gd name="csX0" fmla="*/ 555196 w 555196"/>
                  <a:gd name="csY0" fmla="*/ 376760 h 482059"/>
                  <a:gd name="csX1" fmla="*/ 451771 w 555196"/>
                  <a:gd name="csY1" fmla="*/ 480185 h 482059"/>
                  <a:gd name="csX2" fmla="*/ 107730 w 555196"/>
                  <a:gd name="csY2" fmla="*/ 480185 h 482059"/>
                  <a:gd name="csX3" fmla="*/ 98449 w 555196"/>
                  <a:gd name="csY3" fmla="*/ 482059 h 482059"/>
                  <a:gd name="csX4" fmla="*/ 98450 w 555196"/>
                  <a:gd name="csY4" fmla="*/ 482058 h 482059"/>
                  <a:gd name="csX5" fmla="*/ 0 w 555196"/>
                  <a:gd name="csY5" fmla="*/ 383608 h 482059"/>
                  <a:gd name="csX6" fmla="*/ 0 w 555196"/>
                  <a:gd name="csY6" fmla="*/ 0 h 482059"/>
                  <a:gd name="csX7" fmla="*/ 196899 w 555196"/>
                  <a:gd name="csY7" fmla="*/ 0 h 482059"/>
                  <a:gd name="csX8" fmla="*/ 196899 w 555196"/>
                  <a:gd name="csY8" fmla="*/ 273335 h 482059"/>
                  <a:gd name="csX9" fmla="*/ 451771 w 555196"/>
                  <a:gd name="csY9" fmla="*/ 273335 h 482059"/>
                  <a:gd name="csX10" fmla="*/ 547069 w 555196"/>
                  <a:gd name="csY10" fmla="*/ 336502 h 482059"/>
                  <a:gd name="csX0" fmla="*/ 451771 w 547069"/>
                  <a:gd name="csY0" fmla="*/ 480185 h 482059"/>
                  <a:gd name="csX1" fmla="*/ 107730 w 547069"/>
                  <a:gd name="csY1" fmla="*/ 480185 h 482059"/>
                  <a:gd name="csX2" fmla="*/ 98449 w 547069"/>
                  <a:gd name="csY2" fmla="*/ 482059 h 482059"/>
                  <a:gd name="csX3" fmla="*/ 98450 w 547069"/>
                  <a:gd name="csY3" fmla="*/ 482058 h 482059"/>
                  <a:gd name="csX4" fmla="*/ 0 w 547069"/>
                  <a:gd name="csY4" fmla="*/ 383608 h 482059"/>
                  <a:gd name="csX5" fmla="*/ 0 w 547069"/>
                  <a:gd name="csY5" fmla="*/ 0 h 482059"/>
                  <a:gd name="csX6" fmla="*/ 196899 w 547069"/>
                  <a:gd name="csY6" fmla="*/ 0 h 482059"/>
                  <a:gd name="csX7" fmla="*/ 196899 w 547069"/>
                  <a:gd name="csY7" fmla="*/ 273335 h 482059"/>
                  <a:gd name="csX8" fmla="*/ 451771 w 547069"/>
                  <a:gd name="csY8" fmla="*/ 273335 h 482059"/>
                  <a:gd name="csX9" fmla="*/ 547069 w 547069"/>
                  <a:gd name="csY9" fmla="*/ 336502 h 482059"/>
                  <a:gd name="csX0" fmla="*/ 451771 w 451771"/>
                  <a:gd name="csY0" fmla="*/ 480185 h 482059"/>
                  <a:gd name="csX1" fmla="*/ 107730 w 451771"/>
                  <a:gd name="csY1" fmla="*/ 480185 h 482059"/>
                  <a:gd name="csX2" fmla="*/ 98449 w 451771"/>
                  <a:gd name="csY2" fmla="*/ 482059 h 482059"/>
                  <a:gd name="csX3" fmla="*/ 98450 w 451771"/>
                  <a:gd name="csY3" fmla="*/ 482058 h 482059"/>
                  <a:gd name="csX4" fmla="*/ 0 w 451771"/>
                  <a:gd name="csY4" fmla="*/ 383608 h 482059"/>
                  <a:gd name="csX5" fmla="*/ 0 w 451771"/>
                  <a:gd name="csY5" fmla="*/ 0 h 482059"/>
                  <a:gd name="csX6" fmla="*/ 196899 w 451771"/>
                  <a:gd name="csY6" fmla="*/ 0 h 482059"/>
                  <a:gd name="csX7" fmla="*/ 196899 w 451771"/>
                  <a:gd name="csY7" fmla="*/ 273335 h 482059"/>
                  <a:gd name="csX8" fmla="*/ 451771 w 451771"/>
                  <a:gd name="csY8" fmla="*/ 273335 h 48205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451771" h="482059">
                    <a:moveTo>
                      <a:pt x="451771" y="480185"/>
                    </a:moveTo>
                    <a:lnTo>
                      <a:pt x="107730" y="480185"/>
                    </a:lnTo>
                    <a:lnTo>
                      <a:pt x="98449" y="482059"/>
                    </a:lnTo>
                    <a:lnTo>
                      <a:pt x="98450" y="482058"/>
                    </a:lnTo>
                    <a:cubicBezTo>
                      <a:pt x="44078" y="482058"/>
                      <a:pt x="0" y="437980"/>
                      <a:pt x="0" y="383608"/>
                    </a:cubicBezTo>
                    <a:lnTo>
                      <a:pt x="0" y="0"/>
                    </a:lnTo>
                    <a:lnTo>
                      <a:pt x="196899" y="0"/>
                    </a:lnTo>
                    <a:lnTo>
                      <a:pt x="196899" y="273335"/>
                    </a:lnTo>
                    <a:lnTo>
                      <a:pt x="451771" y="273335"/>
                    </a:lnTo>
                  </a:path>
                </a:pathLst>
              </a:custGeom>
              <a:solidFill>
                <a:srgbClr val="006666"/>
              </a:solidFill>
              <a:ln w="38100" cap="rnd">
                <a:solidFill>
                  <a:schemeClr val="accent1">
                    <a:lumMod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2" name="楕円 371">
                <a:extLst>
                  <a:ext uri="{FF2B5EF4-FFF2-40B4-BE49-F238E27FC236}">
                    <a16:creationId xmlns:a16="http://schemas.microsoft.com/office/drawing/2014/main" id="{74B3E6DF-552F-35E7-24E1-D5D14E40C088}"/>
                  </a:ext>
                </a:extLst>
              </p:cNvPr>
              <p:cNvSpPr/>
              <p:nvPr/>
            </p:nvSpPr>
            <p:spPr bwMode="auto">
              <a:xfrm>
                <a:off x="8398581" y="4096392"/>
                <a:ext cx="117247" cy="168287"/>
              </a:xfrm>
              <a:prstGeom prst="ellipse">
                <a:avLst/>
              </a:prstGeom>
              <a:solidFill>
                <a:srgbClr val="00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3" name="楕円 372">
                <a:extLst>
                  <a:ext uri="{FF2B5EF4-FFF2-40B4-BE49-F238E27FC236}">
                    <a16:creationId xmlns:a16="http://schemas.microsoft.com/office/drawing/2014/main" id="{3CABE641-06CF-241E-D7A2-8E308CA26928}"/>
                  </a:ext>
                </a:extLst>
              </p:cNvPr>
              <p:cNvSpPr/>
              <p:nvPr/>
            </p:nvSpPr>
            <p:spPr bwMode="auto">
              <a:xfrm>
                <a:off x="7925506" y="4096392"/>
                <a:ext cx="117247" cy="168287"/>
              </a:xfrm>
              <a:prstGeom prst="ellipse">
                <a:avLst/>
              </a:prstGeom>
              <a:solidFill>
                <a:srgbClr val="00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4" name="月 373">
                <a:extLst>
                  <a:ext uri="{FF2B5EF4-FFF2-40B4-BE49-F238E27FC236}">
                    <a16:creationId xmlns:a16="http://schemas.microsoft.com/office/drawing/2014/main" id="{146623BF-696E-F3CA-7316-D89C7FDE1B30}"/>
                  </a:ext>
                </a:extLst>
              </p:cNvPr>
              <p:cNvSpPr/>
              <p:nvPr/>
            </p:nvSpPr>
            <p:spPr bwMode="auto">
              <a:xfrm rot="17100000">
                <a:off x="8412469" y="3892529"/>
                <a:ext cx="45719" cy="230535"/>
              </a:xfrm>
              <a:prstGeom prst="moon">
                <a:avLst>
                  <a:gd name="adj" fmla="val 55729"/>
                </a:avLst>
              </a:prstGeom>
              <a:solidFill>
                <a:srgbClr val="000000"/>
              </a:solidFill>
              <a:ln w="9525" cap="rnd">
                <a:noFill/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5" name="月 374">
                <a:extLst>
                  <a:ext uri="{FF2B5EF4-FFF2-40B4-BE49-F238E27FC236}">
                    <a16:creationId xmlns:a16="http://schemas.microsoft.com/office/drawing/2014/main" id="{3B170D0B-4E8F-EF2E-DF5A-17C0B1114A7F}"/>
                  </a:ext>
                </a:extLst>
              </p:cNvPr>
              <p:cNvSpPr/>
              <p:nvPr/>
            </p:nvSpPr>
            <p:spPr bwMode="auto">
              <a:xfrm rot="15300000">
                <a:off x="7974319" y="3892530"/>
                <a:ext cx="45719" cy="230535"/>
              </a:xfrm>
              <a:prstGeom prst="moon">
                <a:avLst>
                  <a:gd name="adj" fmla="val 55729"/>
                </a:avLst>
              </a:prstGeom>
              <a:solidFill>
                <a:srgbClr val="000000"/>
              </a:solidFill>
              <a:ln w="9525" cap="rnd">
                <a:noFill/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65" name="フリーフォーム: 図形 364">
              <a:extLst>
                <a:ext uri="{FF2B5EF4-FFF2-40B4-BE49-F238E27FC236}">
                  <a16:creationId xmlns:a16="http://schemas.microsoft.com/office/drawing/2014/main" id="{474AC51A-81F6-7552-62FF-64900A46C4E5}"/>
                </a:ext>
              </a:extLst>
            </p:cNvPr>
            <p:cNvSpPr/>
            <p:nvPr/>
          </p:nvSpPr>
          <p:spPr bwMode="auto">
            <a:xfrm>
              <a:off x="664932" y="3564015"/>
              <a:ext cx="1109664" cy="434576"/>
            </a:xfrm>
            <a:custGeom>
              <a:avLst/>
              <a:gdLst>
                <a:gd name="csX0" fmla="*/ 564950 w 1109664"/>
                <a:gd name="csY0" fmla="*/ 0 h 434576"/>
                <a:gd name="csX1" fmla="*/ 668621 w 1109664"/>
                <a:gd name="csY1" fmla="*/ 68718 h 434576"/>
                <a:gd name="csX2" fmla="*/ 673212 w 1109664"/>
                <a:gd name="csY2" fmla="*/ 91457 h 434576"/>
                <a:gd name="csX3" fmla="*/ 690180 w 1109664"/>
                <a:gd name="csY3" fmla="*/ 66292 h 434576"/>
                <a:gd name="csX4" fmla="*/ 769738 w 1109664"/>
                <a:gd name="csY4" fmla="*/ 33337 h 434576"/>
                <a:gd name="csX5" fmla="*/ 873409 w 1109664"/>
                <a:gd name="csY5" fmla="*/ 102055 h 434576"/>
                <a:gd name="csX6" fmla="*/ 874175 w 1109664"/>
                <a:gd name="csY6" fmla="*/ 105849 h 434576"/>
                <a:gd name="csX7" fmla="*/ 903088 w 1109664"/>
                <a:gd name="csY7" fmla="*/ 100012 h 434576"/>
                <a:gd name="csX8" fmla="*/ 1015601 w 1109664"/>
                <a:gd name="csY8" fmla="*/ 212525 h 434576"/>
                <a:gd name="csX9" fmla="*/ 1006759 w 1109664"/>
                <a:gd name="csY9" fmla="*/ 256320 h 434576"/>
                <a:gd name="csX10" fmla="*/ 1002834 w 1109664"/>
                <a:gd name="csY10" fmla="*/ 262142 h 434576"/>
                <a:gd name="csX11" fmla="*/ 1021557 w 1109664"/>
                <a:gd name="csY11" fmla="*/ 258362 h 434576"/>
                <a:gd name="csX12" fmla="*/ 1109664 w 1109664"/>
                <a:gd name="csY12" fmla="*/ 346469 h 434576"/>
                <a:gd name="csX13" fmla="*/ 1021557 w 1109664"/>
                <a:gd name="csY13" fmla="*/ 434576 h 434576"/>
                <a:gd name="csX14" fmla="*/ 933450 w 1109664"/>
                <a:gd name="csY14" fmla="*/ 346469 h 434576"/>
                <a:gd name="csX15" fmla="*/ 939251 w 1109664"/>
                <a:gd name="csY15" fmla="*/ 317737 h 434576"/>
                <a:gd name="csX16" fmla="*/ 903088 w 1109664"/>
                <a:gd name="csY16" fmla="*/ 325038 h 434576"/>
                <a:gd name="csX17" fmla="*/ 799417 w 1109664"/>
                <a:gd name="csY17" fmla="*/ 256320 h 434576"/>
                <a:gd name="csX18" fmla="*/ 798651 w 1109664"/>
                <a:gd name="csY18" fmla="*/ 252526 h 434576"/>
                <a:gd name="csX19" fmla="*/ 769738 w 1109664"/>
                <a:gd name="csY19" fmla="*/ 258363 h 434576"/>
                <a:gd name="csX20" fmla="*/ 666067 w 1109664"/>
                <a:gd name="csY20" fmla="*/ 189645 h 434576"/>
                <a:gd name="csX21" fmla="*/ 661476 w 1109664"/>
                <a:gd name="csY21" fmla="*/ 166906 h 434576"/>
                <a:gd name="csX22" fmla="*/ 644509 w 1109664"/>
                <a:gd name="csY22" fmla="*/ 192072 h 434576"/>
                <a:gd name="csX23" fmla="*/ 564950 w 1109664"/>
                <a:gd name="csY23" fmla="*/ 225026 h 434576"/>
                <a:gd name="csX24" fmla="*/ 461279 w 1109664"/>
                <a:gd name="csY24" fmla="*/ 156308 h 434576"/>
                <a:gd name="csX25" fmla="*/ 460656 w 1109664"/>
                <a:gd name="csY25" fmla="*/ 153222 h 434576"/>
                <a:gd name="csX26" fmla="*/ 459071 w 1109664"/>
                <a:gd name="csY26" fmla="*/ 161070 h 434576"/>
                <a:gd name="csX27" fmla="*/ 355400 w 1109664"/>
                <a:gd name="csY27" fmla="*/ 229788 h 434576"/>
                <a:gd name="csX28" fmla="*/ 311605 w 1109664"/>
                <a:gd name="csY28" fmla="*/ 220946 h 434576"/>
                <a:gd name="csX29" fmla="*/ 286132 w 1109664"/>
                <a:gd name="csY29" fmla="*/ 203772 h 434576"/>
                <a:gd name="csX30" fmla="*/ 286938 w 1109664"/>
                <a:gd name="csY30" fmla="*/ 207763 h 434576"/>
                <a:gd name="csX31" fmla="*/ 174425 w 1109664"/>
                <a:gd name="csY31" fmla="*/ 320276 h 434576"/>
                <a:gd name="csX32" fmla="*/ 170777 w 1109664"/>
                <a:gd name="csY32" fmla="*/ 319540 h 434576"/>
                <a:gd name="csX33" fmla="*/ 176214 w 1109664"/>
                <a:gd name="csY33" fmla="*/ 346469 h 434576"/>
                <a:gd name="csX34" fmla="*/ 88107 w 1109664"/>
                <a:gd name="csY34" fmla="*/ 434576 h 434576"/>
                <a:gd name="csX35" fmla="*/ 0 w 1109664"/>
                <a:gd name="csY35" fmla="*/ 346469 h 434576"/>
                <a:gd name="csX36" fmla="*/ 53812 w 1109664"/>
                <a:gd name="csY36" fmla="*/ 265286 h 434576"/>
                <a:gd name="csX37" fmla="*/ 76871 w 1109664"/>
                <a:gd name="csY37" fmla="*/ 260631 h 434576"/>
                <a:gd name="csX38" fmla="*/ 70754 w 1109664"/>
                <a:gd name="csY38" fmla="*/ 251558 h 434576"/>
                <a:gd name="csX39" fmla="*/ 61912 w 1109664"/>
                <a:gd name="csY39" fmla="*/ 207763 h 434576"/>
                <a:gd name="csX40" fmla="*/ 174425 w 1109664"/>
                <a:gd name="csY40" fmla="*/ 95250 h 434576"/>
                <a:gd name="csX41" fmla="*/ 218220 w 1109664"/>
                <a:gd name="csY41" fmla="*/ 104092 h 434576"/>
                <a:gd name="csX42" fmla="*/ 243693 w 1109664"/>
                <a:gd name="csY42" fmla="*/ 121266 h 434576"/>
                <a:gd name="csX43" fmla="*/ 242887 w 1109664"/>
                <a:gd name="csY43" fmla="*/ 117275 h 434576"/>
                <a:gd name="csX44" fmla="*/ 355400 w 1109664"/>
                <a:gd name="csY44" fmla="*/ 4762 h 434576"/>
                <a:gd name="csX45" fmla="*/ 459071 w 1109664"/>
                <a:gd name="csY45" fmla="*/ 73480 h 434576"/>
                <a:gd name="csX46" fmla="*/ 459694 w 1109664"/>
                <a:gd name="csY46" fmla="*/ 76567 h 434576"/>
                <a:gd name="csX47" fmla="*/ 461279 w 1109664"/>
                <a:gd name="csY47" fmla="*/ 68718 h 434576"/>
                <a:gd name="csX48" fmla="*/ 564950 w 1109664"/>
                <a:gd name="csY48" fmla="*/ 0 h 4345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</a:cxnLst>
              <a:rect l="l" t="t" r="r" b="b"/>
              <a:pathLst>
                <a:path w="1109664" h="434576">
                  <a:moveTo>
                    <a:pt x="564950" y="0"/>
                  </a:moveTo>
                  <a:cubicBezTo>
                    <a:pt x="611554" y="0"/>
                    <a:pt x="651541" y="28336"/>
                    <a:pt x="668621" y="68718"/>
                  </a:cubicBezTo>
                  <a:lnTo>
                    <a:pt x="673212" y="91457"/>
                  </a:lnTo>
                  <a:lnTo>
                    <a:pt x="690180" y="66292"/>
                  </a:lnTo>
                  <a:cubicBezTo>
                    <a:pt x="710540" y="45931"/>
                    <a:pt x="738669" y="33337"/>
                    <a:pt x="769738" y="33337"/>
                  </a:cubicBezTo>
                  <a:cubicBezTo>
                    <a:pt x="816342" y="33337"/>
                    <a:pt x="856329" y="61673"/>
                    <a:pt x="873409" y="102055"/>
                  </a:cubicBezTo>
                  <a:lnTo>
                    <a:pt x="874175" y="105849"/>
                  </a:lnTo>
                  <a:lnTo>
                    <a:pt x="903088" y="100012"/>
                  </a:lnTo>
                  <a:cubicBezTo>
                    <a:pt x="965227" y="100012"/>
                    <a:pt x="1015601" y="150386"/>
                    <a:pt x="1015601" y="212525"/>
                  </a:cubicBezTo>
                  <a:cubicBezTo>
                    <a:pt x="1015601" y="228060"/>
                    <a:pt x="1012453" y="242859"/>
                    <a:pt x="1006759" y="256320"/>
                  </a:cubicBezTo>
                  <a:lnTo>
                    <a:pt x="1002834" y="262142"/>
                  </a:lnTo>
                  <a:lnTo>
                    <a:pt x="1021557" y="258362"/>
                  </a:lnTo>
                  <a:cubicBezTo>
                    <a:pt x="1070217" y="258362"/>
                    <a:pt x="1109664" y="297809"/>
                    <a:pt x="1109664" y="346469"/>
                  </a:cubicBezTo>
                  <a:cubicBezTo>
                    <a:pt x="1109664" y="395129"/>
                    <a:pt x="1070217" y="434576"/>
                    <a:pt x="1021557" y="434576"/>
                  </a:cubicBezTo>
                  <a:cubicBezTo>
                    <a:pt x="972897" y="434576"/>
                    <a:pt x="933450" y="395129"/>
                    <a:pt x="933450" y="346469"/>
                  </a:cubicBezTo>
                  <a:lnTo>
                    <a:pt x="939251" y="317737"/>
                  </a:lnTo>
                  <a:lnTo>
                    <a:pt x="903088" y="325038"/>
                  </a:lnTo>
                  <a:cubicBezTo>
                    <a:pt x="856484" y="325038"/>
                    <a:pt x="816497" y="296703"/>
                    <a:pt x="799417" y="256320"/>
                  </a:cubicBezTo>
                  <a:lnTo>
                    <a:pt x="798651" y="252526"/>
                  </a:lnTo>
                  <a:lnTo>
                    <a:pt x="769738" y="258363"/>
                  </a:lnTo>
                  <a:cubicBezTo>
                    <a:pt x="723134" y="258363"/>
                    <a:pt x="683147" y="230028"/>
                    <a:pt x="666067" y="189645"/>
                  </a:cubicBezTo>
                  <a:lnTo>
                    <a:pt x="661476" y="166906"/>
                  </a:lnTo>
                  <a:lnTo>
                    <a:pt x="644509" y="192072"/>
                  </a:lnTo>
                  <a:cubicBezTo>
                    <a:pt x="624148" y="212433"/>
                    <a:pt x="596020" y="225026"/>
                    <a:pt x="564950" y="225026"/>
                  </a:cubicBezTo>
                  <a:cubicBezTo>
                    <a:pt x="518346" y="225026"/>
                    <a:pt x="478359" y="196691"/>
                    <a:pt x="461279" y="156308"/>
                  </a:cubicBezTo>
                  <a:lnTo>
                    <a:pt x="460656" y="153222"/>
                  </a:lnTo>
                  <a:lnTo>
                    <a:pt x="459071" y="161070"/>
                  </a:lnTo>
                  <a:cubicBezTo>
                    <a:pt x="441991" y="201453"/>
                    <a:pt x="402004" y="229788"/>
                    <a:pt x="355400" y="229788"/>
                  </a:cubicBezTo>
                  <a:cubicBezTo>
                    <a:pt x="339865" y="229788"/>
                    <a:pt x="325066" y="226640"/>
                    <a:pt x="311605" y="220946"/>
                  </a:cubicBezTo>
                  <a:lnTo>
                    <a:pt x="286132" y="203772"/>
                  </a:lnTo>
                  <a:lnTo>
                    <a:pt x="286938" y="207763"/>
                  </a:lnTo>
                  <a:cubicBezTo>
                    <a:pt x="286938" y="269902"/>
                    <a:pt x="236564" y="320276"/>
                    <a:pt x="174425" y="320276"/>
                  </a:cubicBezTo>
                  <a:lnTo>
                    <a:pt x="170777" y="319540"/>
                  </a:lnTo>
                  <a:lnTo>
                    <a:pt x="176214" y="346469"/>
                  </a:lnTo>
                  <a:cubicBezTo>
                    <a:pt x="176214" y="395129"/>
                    <a:pt x="136767" y="434576"/>
                    <a:pt x="88107" y="434576"/>
                  </a:cubicBezTo>
                  <a:cubicBezTo>
                    <a:pt x="39447" y="434576"/>
                    <a:pt x="0" y="395129"/>
                    <a:pt x="0" y="346469"/>
                  </a:cubicBezTo>
                  <a:cubicBezTo>
                    <a:pt x="0" y="309974"/>
                    <a:pt x="22189" y="278661"/>
                    <a:pt x="53812" y="265286"/>
                  </a:cubicBezTo>
                  <a:lnTo>
                    <a:pt x="76871" y="260631"/>
                  </a:lnTo>
                  <a:lnTo>
                    <a:pt x="70754" y="251558"/>
                  </a:lnTo>
                  <a:cubicBezTo>
                    <a:pt x="65060" y="238097"/>
                    <a:pt x="61912" y="223298"/>
                    <a:pt x="61912" y="207763"/>
                  </a:cubicBezTo>
                  <a:cubicBezTo>
                    <a:pt x="61912" y="145624"/>
                    <a:pt x="112286" y="95250"/>
                    <a:pt x="174425" y="95250"/>
                  </a:cubicBezTo>
                  <a:cubicBezTo>
                    <a:pt x="189960" y="95250"/>
                    <a:pt x="204759" y="98399"/>
                    <a:pt x="218220" y="104092"/>
                  </a:cubicBezTo>
                  <a:lnTo>
                    <a:pt x="243693" y="121266"/>
                  </a:lnTo>
                  <a:lnTo>
                    <a:pt x="242887" y="117275"/>
                  </a:lnTo>
                  <a:cubicBezTo>
                    <a:pt x="242887" y="55136"/>
                    <a:pt x="293261" y="4762"/>
                    <a:pt x="355400" y="4762"/>
                  </a:cubicBezTo>
                  <a:cubicBezTo>
                    <a:pt x="402004" y="4762"/>
                    <a:pt x="441991" y="33098"/>
                    <a:pt x="459071" y="73480"/>
                  </a:cubicBezTo>
                  <a:lnTo>
                    <a:pt x="459694" y="76567"/>
                  </a:lnTo>
                  <a:lnTo>
                    <a:pt x="461279" y="68718"/>
                  </a:lnTo>
                  <a:cubicBezTo>
                    <a:pt x="478359" y="28336"/>
                    <a:pt x="518346" y="0"/>
                    <a:pt x="564950" y="0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82" name="グループ化 381">
            <a:extLst>
              <a:ext uri="{FF2B5EF4-FFF2-40B4-BE49-F238E27FC236}">
                <a16:creationId xmlns:a16="http://schemas.microsoft.com/office/drawing/2014/main" id="{614E889E-EF4B-6B40-417D-9B8751209E0A}"/>
              </a:ext>
            </a:extLst>
          </p:cNvPr>
          <p:cNvGrpSpPr/>
          <p:nvPr/>
        </p:nvGrpSpPr>
        <p:grpSpPr>
          <a:xfrm>
            <a:off x="1406767" y="907408"/>
            <a:ext cx="1232328" cy="2605862"/>
            <a:chOff x="2829601" y="6489340"/>
            <a:chExt cx="1232328" cy="2605862"/>
          </a:xfrm>
        </p:grpSpPr>
        <p:grpSp>
          <p:nvGrpSpPr>
            <p:cNvPr id="383" name="グループ化 382">
              <a:extLst>
                <a:ext uri="{FF2B5EF4-FFF2-40B4-BE49-F238E27FC236}">
                  <a16:creationId xmlns:a16="http://schemas.microsoft.com/office/drawing/2014/main" id="{245E9E69-DCA0-F7B0-160C-5B773607F38B}"/>
                </a:ext>
              </a:extLst>
            </p:cNvPr>
            <p:cNvGrpSpPr/>
            <p:nvPr/>
          </p:nvGrpSpPr>
          <p:grpSpPr>
            <a:xfrm>
              <a:off x="2829601" y="6489340"/>
              <a:ext cx="1232328" cy="2605862"/>
              <a:chOff x="2555468" y="1945656"/>
              <a:chExt cx="1197382" cy="2487866"/>
            </a:xfrm>
          </p:grpSpPr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0F853612-2E2D-2DA8-2B8D-D312298FC783}"/>
                  </a:ext>
                </a:extLst>
              </p:cNvPr>
              <p:cNvSpPr/>
              <p:nvPr/>
            </p:nvSpPr>
            <p:spPr bwMode="auto">
              <a:xfrm>
                <a:off x="2646605" y="4134794"/>
                <a:ext cx="456834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rgbClr val="9933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4" name="フリーフォーム: 図形 393">
                <a:extLst>
                  <a:ext uri="{FF2B5EF4-FFF2-40B4-BE49-F238E27FC236}">
                    <a16:creationId xmlns:a16="http://schemas.microsoft.com/office/drawing/2014/main" id="{6712EACA-ACDC-08AF-80A1-954FC193B786}"/>
                  </a:ext>
                </a:extLst>
              </p:cNvPr>
              <p:cNvSpPr/>
              <p:nvPr/>
            </p:nvSpPr>
            <p:spPr bwMode="auto">
              <a:xfrm flipH="1">
                <a:off x="3213467" y="4134794"/>
                <a:ext cx="456832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rgbClr val="9933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38FF9DD4-3C87-608A-7BC9-69DF1DEC9F09}"/>
                  </a:ext>
                </a:extLst>
              </p:cNvPr>
              <p:cNvSpPr/>
              <p:nvPr/>
            </p:nvSpPr>
            <p:spPr bwMode="auto">
              <a:xfrm rot="10800000">
                <a:off x="2763177" y="3744034"/>
                <a:ext cx="780726" cy="442421"/>
              </a:xfrm>
              <a:custGeom>
                <a:avLst/>
                <a:gdLst>
                  <a:gd name="connsiteX0" fmla="*/ 809300 w 809300"/>
                  <a:gd name="connsiteY0" fmla="*/ 435225 h 435225"/>
                  <a:gd name="connsiteX1" fmla="*/ 0 w 809300"/>
                  <a:gd name="connsiteY1" fmla="*/ 435225 h 435225"/>
                  <a:gd name="connsiteX2" fmla="*/ 76156 w 809300"/>
                  <a:gd name="connsiteY2" fmla="*/ 0 h 435225"/>
                  <a:gd name="connsiteX3" fmla="*/ 368300 w 809300"/>
                  <a:gd name="connsiteY3" fmla="*/ 0 h 435225"/>
                  <a:gd name="connsiteX4" fmla="*/ 368300 w 809300"/>
                  <a:gd name="connsiteY4" fmla="*/ 290875 h 435225"/>
                  <a:gd name="connsiteX5" fmla="*/ 389163 w 809300"/>
                  <a:gd name="connsiteY5" fmla="*/ 311738 h 435225"/>
                  <a:gd name="connsiteX6" fmla="*/ 418459 w 809300"/>
                  <a:gd name="connsiteY6" fmla="*/ 311738 h 435225"/>
                  <a:gd name="connsiteX7" fmla="*/ 439322 w 809300"/>
                  <a:gd name="connsiteY7" fmla="*/ 290875 h 435225"/>
                  <a:gd name="connsiteX8" fmla="*/ 439322 w 809300"/>
                  <a:gd name="connsiteY8" fmla="*/ 0 h 435225"/>
                  <a:gd name="connsiteX9" fmla="*/ 733144 w 809300"/>
                  <a:gd name="connsiteY9" fmla="*/ 0 h 43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9300" h="435225">
                    <a:moveTo>
                      <a:pt x="809300" y="435225"/>
                    </a:moveTo>
                    <a:lnTo>
                      <a:pt x="0" y="435225"/>
                    </a:lnTo>
                    <a:lnTo>
                      <a:pt x="76156" y="0"/>
                    </a:lnTo>
                    <a:lnTo>
                      <a:pt x="368300" y="0"/>
                    </a:lnTo>
                    <a:lnTo>
                      <a:pt x="368300" y="290875"/>
                    </a:lnTo>
                    <a:cubicBezTo>
                      <a:pt x="368300" y="302397"/>
                      <a:pt x="377641" y="311738"/>
                      <a:pt x="389163" y="311738"/>
                    </a:cubicBezTo>
                    <a:lnTo>
                      <a:pt x="418459" y="311738"/>
                    </a:lnTo>
                    <a:cubicBezTo>
                      <a:pt x="429981" y="311738"/>
                      <a:pt x="439322" y="302397"/>
                      <a:pt x="439322" y="290875"/>
                    </a:cubicBezTo>
                    <a:lnTo>
                      <a:pt x="439322" y="0"/>
                    </a:lnTo>
                    <a:lnTo>
                      <a:pt x="733144" y="0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6" name="四角形: 上の 2 つの角を丸める 395">
                <a:extLst>
                  <a:ext uri="{FF2B5EF4-FFF2-40B4-BE49-F238E27FC236}">
                    <a16:creationId xmlns:a16="http://schemas.microsoft.com/office/drawing/2014/main" id="{47700547-8615-48C1-8ABC-AB9937C5771C}"/>
                  </a:ext>
                </a:extLst>
              </p:cNvPr>
              <p:cNvSpPr/>
              <p:nvPr/>
            </p:nvSpPr>
            <p:spPr bwMode="auto">
              <a:xfrm>
                <a:off x="2729328" y="2984501"/>
                <a:ext cx="845722" cy="802088"/>
              </a:xfrm>
              <a:prstGeom prst="round2SameRect">
                <a:avLst>
                  <a:gd name="adj1" fmla="val 29376"/>
                  <a:gd name="adj2" fmla="val 0"/>
                </a:avLst>
              </a:prstGeom>
              <a:solidFill>
                <a:srgbClr val="00206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7" name="二等辺三角形 396">
                <a:extLst>
                  <a:ext uri="{FF2B5EF4-FFF2-40B4-BE49-F238E27FC236}">
                    <a16:creationId xmlns:a16="http://schemas.microsoft.com/office/drawing/2014/main" id="{A59D42C1-9FF0-4537-378A-2F1C44CCF368}"/>
                  </a:ext>
                </a:extLst>
              </p:cNvPr>
              <p:cNvSpPr/>
              <p:nvPr/>
            </p:nvSpPr>
            <p:spPr bwMode="auto">
              <a:xfrm rot="10800000">
                <a:off x="2994585" y="2976570"/>
                <a:ext cx="302410" cy="578365"/>
              </a:xfrm>
              <a:prstGeom prst="triangle">
                <a:avLst/>
              </a:prstGeom>
              <a:solidFill>
                <a:srgbClr val="FFFFFF">
                  <a:lumMod val="95000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0A974EE1-2C9C-1AB7-B257-1790CA0D6840}"/>
                  </a:ext>
                </a:extLst>
              </p:cNvPr>
              <p:cNvSpPr/>
              <p:nvPr/>
            </p:nvSpPr>
            <p:spPr bwMode="auto">
              <a:xfrm rot="10800000">
                <a:off x="3081908" y="3048754"/>
                <a:ext cx="127764" cy="506182"/>
              </a:xfrm>
              <a:custGeom>
                <a:avLst/>
                <a:gdLst>
                  <a:gd name="connsiteX0" fmla="*/ 63882 w 127764"/>
                  <a:gd name="connsiteY0" fmla="*/ 506182 h 506182"/>
                  <a:gd name="connsiteX1" fmla="*/ 0 w 127764"/>
                  <a:gd name="connsiteY1" fmla="*/ 244351 h 506182"/>
                  <a:gd name="connsiteX2" fmla="*/ 63882 w 127764"/>
                  <a:gd name="connsiteY2" fmla="*/ 0 h 506182"/>
                  <a:gd name="connsiteX3" fmla="*/ 127764 w 127764"/>
                  <a:gd name="connsiteY3" fmla="*/ 244351 h 50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7764" h="506182">
                    <a:moveTo>
                      <a:pt x="63882" y="506182"/>
                    </a:moveTo>
                    <a:lnTo>
                      <a:pt x="0" y="244351"/>
                    </a:lnTo>
                    <a:lnTo>
                      <a:pt x="63882" y="0"/>
                    </a:lnTo>
                    <a:lnTo>
                      <a:pt x="127764" y="244351"/>
                    </a:lnTo>
                    <a:close/>
                  </a:path>
                </a:pathLst>
              </a:custGeom>
              <a:solidFill>
                <a:srgbClr val="C0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9" name="台形 398">
                <a:extLst>
                  <a:ext uri="{FF2B5EF4-FFF2-40B4-BE49-F238E27FC236}">
                    <a16:creationId xmlns:a16="http://schemas.microsoft.com/office/drawing/2014/main" id="{1538FA22-1382-62EB-3794-E6F21DCBF1DA}"/>
                  </a:ext>
                </a:extLst>
              </p:cNvPr>
              <p:cNvSpPr/>
              <p:nvPr/>
            </p:nvSpPr>
            <p:spPr bwMode="auto">
              <a:xfrm rot="10800000">
                <a:off x="3082978" y="3026298"/>
                <a:ext cx="127291" cy="125184"/>
              </a:xfrm>
              <a:prstGeom prst="trapezoid">
                <a:avLst/>
              </a:prstGeom>
              <a:solidFill>
                <a:srgbClr val="C0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0" name="フリーフォーム: 図形 399">
                <a:extLst>
                  <a:ext uri="{FF2B5EF4-FFF2-40B4-BE49-F238E27FC236}">
                    <a16:creationId xmlns:a16="http://schemas.microsoft.com/office/drawing/2014/main" id="{41E6F31D-B1E7-4C54-84A3-A6439EAC77BC}"/>
                  </a:ext>
                </a:extLst>
              </p:cNvPr>
              <p:cNvSpPr/>
              <p:nvPr/>
            </p:nvSpPr>
            <p:spPr bwMode="auto">
              <a:xfrm>
                <a:off x="2593567" y="1945656"/>
                <a:ext cx="1121184" cy="816273"/>
              </a:xfrm>
              <a:custGeom>
                <a:avLst/>
                <a:gdLst>
                  <a:gd name="connsiteX0" fmla="*/ 560592 w 1121184"/>
                  <a:gd name="connsiteY0" fmla="*/ 0 h 643341"/>
                  <a:gd name="connsiteX1" fmla="*/ 1121184 w 1121184"/>
                  <a:gd name="connsiteY1" fmla="*/ 483193 h 643341"/>
                  <a:gd name="connsiteX2" fmla="*/ 1112293 w 1121184"/>
                  <a:gd name="connsiteY2" fmla="*/ 559213 h 643341"/>
                  <a:gd name="connsiteX3" fmla="*/ 1108346 w 1121184"/>
                  <a:gd name="connsiteY3" fmla="*/ 560819 h 643341"/>
                  <a:gd name="connsiteX4" fmla="*/ 560592 w 1121184"/>
                  <a:gd name="connsiteY4" fmla="*/ 643341 h 643341"/>
                  <a:gd name="connsiteX5" fmla="*/ 12838 w 1121184"/>
                  <a:gd name="connsiteY5" fmla="*/ 560819 h 643341"/>
                  <a:gd name="connsiteX6" fmla="*/ 8891 w 1121184"/>
                  <a:gd name="connsiteY6" fmla="*/ 559213 h 643341"/>
                  <a:gd name="connsiteX7" fmla="*/ 0 w 1121184"/>
                  <a:gd name="connsiteY7" fmla="*/ 483193 h 643341"/>
                  <a:gd name="connsiteX8" fmla="*/ 560592 w 1121184"/>
                  <a:gd name="connsiteY8" fmla="*/ 0 h 64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1184" h="643341">
                    <a:moveTo>
                      <a:pt x="560592" y="0"/>
                    </a:moveTo>
                    <a:cubicBezTo>
                      <a:pt x="870198" y="0"/>
                      <a:pt x="1121184" y="216333"/>
                      <a:pt x="1121184" y="483193"/>
                    </a:cubicBezTo>
                    <a:lnTo>
                      <a:pt x="1112293" y="559213"/>
                    </a:lnTo>
                    <a:lnTo>
                      <a:pt x="1108346" y="560819"/>
                    </a:lnTo>
                    <a:cubicBezTo>
                      <a:pt x="951987" y="612919"/>
                      <a:pt x="763493" y="643341"/>
                      <a:pt x="560592" y="643341"/>
                    </a:cubicBezTo>
                    <a:cubicBezTo>
                      <a:pt x="357692" y="643341"/>
                      <a:pt x="169197" y="612919"/>
                      <a:pt x="12838" y="560819"/>
                    </a:cubicBezTo>
                    <a:lnTo>
                      <a:pt x="8891" y="559213"/>
                    </a:lnTo>
                    <a:lnTo>
                      <a:pt x="0" y="483193"/>
                    </a:lnTo>
                    <a:cubicBezTo>
                      <a:pt x="0" y="216333"/>
                      <a:pt x="250986" y="0"/>
                      <a:pt x="56059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1" name="楕円 400">
                <a:extLst>
                  <a:ext uri="{FF2B5EF4-FFF2-40B4-BE49-F238E27FC236}">
                    <a16:creationId xmlns:a16="http://schemas.microsoft.com/office/drawing/2014/main" id="{2263CE61-D638-A789-1BF1-4F5930528F3A}"/>
                  </a:ext>
                </a:extLst>
              </p:cNvPr>
              <p:cNvSpPr/>
              <p:nvPr/>
            </p:nvSpPr>
            <p:spPr bwMode="auto">
              <a:xfrm rot="20700000">
                <a:off x="2555468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2" name="楕円 401">
                <a:extLst>
                  <a:ext uri="{FF2B5EF4-FFF2-40B4-BE49-F238E27FC236}">
                    <a16:creationId xmlns:a16="http://schemas.microsoft.com/office/drawing/2014/main" id="{CC44C7B7-8629-CF88-EE74-1DDEE1149563}"/>
                  </a:ext>
                </a:extLst>
              </p:cNvPr>
              <p:cNvSpPr/>
              <p:nvPr/>
            </p:nvSpPr>
            <p:spPr bwMode="auto">
              <a:xfrm rot="900000" flipH="1">
                <a:off x="3466853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3" name="楕円 402">
                <a:extLst>
                  <a:ext uri="{FF2B5EF4-FFF2-40B4-BE49-F238E27FC236}">
                    <a16:creationId xmlns:a16="http://schemas.microsoft.com/office/drawing/2014/main" id="{316CF04C-75CD-EF46-CBDC-CA3A54247D03}"/>
                  </a:ext>
                </a:extLst>
              </p:cNvPr>
              <p:cNvSpPr/>
              <p:nvPr/>
            </p:nvSpPr>
            <p:spPr bwMode="auto">
              <a:xfrm>
                <a:off x="2670965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4" name="フリーフォーム: 図形 403">
                <a:extLst>
                  <a:ext uri="{FF2B5EF4-FFF2-40B4-BE49-F238E27FC236}">
                    <a16:creationId xmlns:a16="http://schemas.microsoft.com/office/drawing/2014/main" id="{5919B759-D952-A925-A237-D596B632E7F8}"/>
                  </a:ext>
                </a:extLst>
              </p:cNvPr>
              <p:cNvSpPr/>
              <p:nvPr/>
            </p:nvSpPr>
            <p:spPr bwMode="auto">
              <a:xfrm>
                <a:off x="2723670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D4E2FB03-1597-BE23-6F7D-94455C76020F}"/>
                  </a:ext>
                </a:extLst>
              </p:cNvPr>
              <p:cNvSpPr/>
              <p:nvPr/>
            </p:nvSpPr>
            <p:spPr bwMode="auto">
              <a:xfrm>
                <a:off x="3223124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6" name="楕円 405">
                <a:extLst>
                  <a:ext uri="{FF2B5EF4-FFF2-40B4-BE49-F238E27FC236}">
                    <a16:creationId xmlns:a16="http://schemas.microsoft.com/office/drawing/2014/main" id="{8EB173BD-9E5E-A97D-A4DF-4B9F251ED375}"/>
                  </a:ext>
                </a:extLst>
              </p:cNvPr>
              <p:cNvSpPr/>
              <p:nvPr/>
            </p:nvSpPr>
            <p:spPr bwMode="auto">
              <a:xfrm>
                <a:off x="2855987" y="2473448"/>
                <a:ext cx="86862" cy="86862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7" name="楕円 406">
                <a:extLst>
                  <a:ext uri="{FF2B5EF4-FFF2-40B4-BE49-F238E27FC236}">
                    <a16:creationId xmlns:a16="http://schemas.microsoft.com/office/drawing/2014/main" id="{860932D8-CA77-9BF9-5F8D-150BAA01B460}"/>
                  </a:ext>
                </a:extLst>
              </p:cNvPr>
              <p:cNvSpPr/>
              <p:nvPr/>
            </p:nvSpPr>
            <p:spPr bwMode="auto">
              <a:xfrm>
                <a:off x="3359784" y="2473448"/>
                <a:ext cx="86862" cy="86862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8" name="二等辺三角形 71">
                <a:extLst>
                  <a:ext uri="{FF2B5EF4-FFF2-40B4-BE49-F238E27FC236}">
                    <a16:creationId xmlns:a16="http://schemas.microsoft.com/office/drawing/2014/main" id="{ECA463D2-C1CA-CF47-937D-BC3CC5B4C6A7}"/>
                  </a:ext>
                </a:extLst>
              </p:cNvPr>
              <p:cNvSpPr/>
              <p:nvPr/>
            </p:nvSpPr>
            <p:spPr bwMode="auto">
              <a:xfrm rot="16200000">
                <a:off x="2971648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accent2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9" name="フリーフォーム: 図形 408">
                <a:extLst>
                  <a:ext uri="{FF2B5EF4-FFF2-40B4-BE49-F238E27FC236}">
                    <a16:creationId xmlns:a16="http://schemas.microsoft.com/office/drawing/2014/main" id="{770E395D-C451-AEC1-D4C4-899E0AF4DA9D}"/>
                  </a:ext>
                </a:extLst>
              </p:cNvPr>
              <p:cNvSpPr/>
              <p:nvPr/>
            </p:nvSpPr>
            <p:spPr bwMode="auto">
              <a:xfrm rot="10800000">
                <a:off x="2970112" y="2804999"/>
                <a:ext cx="374450" cy="79767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0" name="楕円 409">
                <a:extLst>
                  <a:ext uri="{FF2B5EF4-FFF2-40B4-BE49-F238E27FC236}">
                    <a16:creationId xmlns:a16="http://schemas.microsoft.com/office/drawing/2014/main" id="{0B565B0E-F2F4-815E-44D4-0B4D973FD1BA}"/>
                  </a:ext>
                </a:extLst>
              </p:cNvPr>
              <p:cNvSpPr/>
              <p:nvPr/>
            </p:nvSpPr>
            <p:spPr bwMode="auto">
              <a:xfrm rot="20700000">
                <a:off x="2663031" y="2046786"/>
                <a:ext cx="726726" cy="278929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04716F74-C994-F359-E8C3-B14EA2EE8B49}"/>
                  </a:ext>
                </a:extLst>
              </p:cNvPr>
              <p:cNvSpPr/>
              <p:nvPr/>
            </p:nvSpPr>
            <p:spPr bwMode="auto">
              <a:xfrm>
                <a:off x="2847975" y="3045619"/>
                <a:ext cx="233363" cy="483394"/>
              </a:xfrm>
              <a:custGeom>
                <a:avLst/>
                <a:gdLst>
                  <a:gd name="connsiteX0" fmla="*/ 76200 w 250032"/>
                  <a:gd name="connsiteY0" fmla="*/ 0 h 483394"/>
                  <a:gd name="connsiteX1" fmla="*/ 0 w 250032"/>
                  <a:gd name="connsiteY1" fmla="*/ 66675 h 483394"/>
                  <a:gd name="connsiteX2" fmla="*/ 145257 w 250032"/>
                  <a:gd name="connsiteY2" fmla="*/ 140494 h 483394"/>
                  <a:gd name="connsiteX3" fmla="*/ 85725 w 250032"/>
                  <a:gd name="connsiteY3" fmla="*/ 245269 h 483394"/>
                  <a:gd name="connsiteX4" fmla="*/ 250032 w 250032"/>
                  <a:gd name="connsiteY4" fmla="*/ 483394 h 483394"/>
                  <a:gd name="connsiteX0" fmla="*/ 59531 w 233363"/>
                  <a:gd name="connsiteY0" fmla="*/ 0 h 483394"/>
                  <a:gd name="connsiteX1" fmla="*/ 0 w 233363"/>
                  <a:gd name="connsiteY1" fmla="*/ 145256 h 483394"/>
                  <a:gd name="connsiteX2" fmla="*/ 128588 w 233363"/>
                  <a:gd name="connsiteY2" fmla="*/ 140494 h 483394"/>
                  <a:gd name="connsiteX3" fmla="*/ 69056 w 233363"/>
                  <a:gd name="connsiteY3" fmla="*/ 245269 h 483394"/>
                  <a:gd name="connsiteX4" fmla="*/ 233363 w 233363"/>
                  <a:gd name="connsiteY4" fmla="*/ 483394 h 483394"/>
                  <a:gd name="connsiteX0" fmla="*/ 59531 w 233363"/>
                  <a:gd name="connsiteY0" fmla="*/ 0 h 483394"/>
                  <a:gd name="connsiteX1" fmla="*/ 0 w 233363"/>
                  <a:gd name="connsiteY1" fmla="*/ 145256 h 483394"/>
                  <a:gd name="connsiteX2" fmla="*/ 128588 w 233363"/>
                  <a:gd name="connsiteY2" fmla="*/ 140494 h 483394"/>
                  <a:gd name="connsiteX3" fmla="*/ 30956 w 233363"/>
                  <a:gd name="connsiteY3" fmla="*/ 211932 h 483394"/>
                  <a:gd name="connsiteX4" fmla="*/ 233363 w 233363"/>
                  <a:gd name="connsiteY4" fmla="*/ 483394 h 483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363" h="483394">
                    <a:moveTo>
                      <a:pt x="59531" y="0"/>
                    </a:moveTo>
                    <a:lnTo>
                      <a:pt x="0" y="145256"/>
                    </a:lnTo>
                    <a:lnTo>
                      <a:pt x="128588" y="140494"/>
                    </a:lnTo>
                    <a:lnTo>
                      <a:pt x="30956" y="211932"/>
                    </a:lnTo>
                    <a:lnTo>
                      <a:pt x="233363" y="483394"/>
                    </a:lnTo>
                  </a:path>
                </a:pathLst>
              </a:custGeom>
              <a:solidFill>
                <a:srgbClr val="00206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2" name="フリーフォーム: 図形 411">
                <a:extLst>
                  <a:ext uri="{FF2B5EF4-FFF2-40B4-BE49-F238E27FC236}">
                    <a16:creationId xmlns:a16="http://schemas.microsoft.com/office/drawing/2014/main" id="{3DEA2973-629B-7D50-BDA2-EB1F78D137BB}"/>
                  </a:ext>
                </a:extLst>
              </p:cNvPr>
              <p:cNvSpPr/>
              <p:nvPr/>
            </p:nvSpPr>
            <p:spPr bwMode="auto">
              <a:xfrm flipH="1">
                <a:off x="3221831" y="3045619"/>
                <a:ext cx="233363" cy="483394"/>
              </a:xfrm>
              <a:custGeom>
                <a:avLst/>
                <a:gdLst>
                  <a:gd name="connsiteX0" fmla="*/ 76200 w 250032"/>
                  <a:gd name="connsiteY0" fmla="*/ 0 h 483394"/>
                  <a:gd name="connsiteX1" fmla="*/ 0 w 250032"/>
                  <a:gd name="connsiteY1" fmla="*/ 66675 h 483394"/>
                  <a:gd name="connsiteX2" fmla="*/ 145257 w 250032"/>
                  <a:gd name="connsiteY2" fmla="*/ 140494 h 483394"/>
                  <a:gd name="connsiteX3" fmla="*/ 85725 w 250032"/>
                  <a:gd name="connsiteY3" fmla="*/ 245269 h 483394"/>
                  <a:gd name="connsiteX4" fmla="*/ 250032 w 250032"/>
                  <a:gd name="connsiteY4" fmla="*/ 483394 h 483394"/>
                  <a:gd name="connsiteX0" fmla="*/ 59531 w 233363"/>
                  <a:gd name="connsiteY0" fmla="*/ 0 h 483394"/>
                  <a:gd name="connsiteX1" fmla="*/ 0 w 233363"/>
                  <a:gd name="connsiteY1" fmla="*/ 145256 h 483394"/>
                  <a:gd name="connsiteX2" fmla="*/ 128588 w 233363"/>
                  <a:gd name="connsiteY2" fmla="*/ 140494 h 483394"/>
                  <a:gd name="connsiteX3" fmla="*/ 69056 w 233363"/>
                  <a:gd name="connsiteY3" fmla="*/ 245269 h 483394"/>
                  <a:gd name="connsiteX4" fmla="*/ 233363 w 233363"/>
                  <a:gd name="connsiteY4" fmla="*/ 483394 h 483394"/>
                  <a:gd name="connsiteX0" fmla="*/ 59531 w 233363"/>
                  <a:gd name="connsiteY0" fmla="*/ 0 h 483394"/>
                  <a:gd name="connsiteX1" fmla="*/ 0 w 233363"/>
                  <a:gd name="connsiteY1" fmla="*/ 145256 h 483394"/>
                  <a:gd name="connsiteX2" fmla="*/ 128588 w 233363"/>
                  <a:gd name="connsiteY2" fmla="*/ 140494 h 483394"/>
                  <a:gd name="connsiteX3" fmla="*/ 30956 w 233363"/>
                  <a:gd name="connsiteY3" fmla="*/ 211932 h 483394"/>
                  <a:gd name="connsiteX4" fmla="*/ 233363 w 233363"/>
                  <a:gd name="connsiteY4" fmla="*/ 483394 h 483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363" h="483394">
                    <a:moveTo>
                      <a:pt x="59531" y="0"/>
                    </a:moveTo>
                    <a:lnTo>
                      <a:pt x="0" y="145256"/>
                    </a:lnTo>
                    <a:lnTo>
                      <a:pt x="128588" y="140494"/>
                    </a:lnTo>
                    <a:lnTo>
                      <a:pt x="30956" y="211932"/>
                    </a:lnTo>
                    <a:lnTo>
                      <a:pt x="233363" y="483394"/>
                    </a:lnTo>
                  </a:path>
                </a:pathLst>
              </a:custGeom>
              <a:solidFill>
                <a:srgbClr val="00206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84" name="グループ化 383">
              <a:extLst>
                <a:ext uri="{FF2B5EF4-FFF2-40B4-BE49-F238E27FC236}">
                  <a16:creationId xmlns:a16="http://schemas.microsoft.com/office/drawing/2014/main" id="{474AD4F2-C25A-5174-E13C-8ED800B7AD6D}"/>
                </a:ext>
              </a:extLst>
            </p:cNvPr>
            <p:cNvGrpSpPr/>
            <p:nvPr/>
          </p:nvGrpSpPr>
          <p:grpSpPr>
            <a:xfrm>
              <a:off x="2967419" y="7377258"/>
              <a:ext cx="467483" cy="871660"/>
              <a:chOff x="6694867" y="7154369"/>
              <a:chExt cx="414373" cy="772632"/>
            </a:xfrm>
          </p:grpSpPr>
          <p:sp>
            <p:nvSpPr>
              <p:cNvPr id="390" name="四角形: 上の 2 つの角を丸める 130">
                <a:extLst>
                  <a:ext uri="{FF2B5EF4-FFF2-40B4-BE49-F238E27FC236}">
                    <a16:creationId xmlns:a16="http://schemas.microsoft.com/office/drawing/2014/main" id="{2F0B3B76-2207-B3B9-4DAC-AACD488C36B4}"/>
                  </a:ext>
                </a:extLst>
              </p:cNvPr>
              <p:cNvSpPr/>
              <p:nvPr/>
            </p:nvSpPr>
            <p:spPr bwMode="auto">
              <a:xfrm rot="756956">
                <a:off x="6694867" y="7517986"/>
                <a:ext cx="206850" cy="387931"/>
              </a:xfrm>
              <a:custGeom>
                <a:avLst/>
                <a:gdLst>
                  <a:gd name="csX0" fmla="*/ 0 w 206850"/>
                  <a:gd name="csY0" fmla="*/ 0 h 387931"/>
                  <a:gd name="csX1" fmla="*/ 206850 w 206850"/>
                  <a:gd name="csY1" fmla="*/ 0 h 387931"/>
                  <a:gd name="csX2" fmla="*/ 206850 w 206850"/>
                  <a:gd name="csY2" fmla="*/ 0 h 387931"/>
                  <a:gd name="csX3" fmla="*/ 206850 w 206850"/>
                  <a:gd name="csY3" fmla="*/ 284506 h 387931"/>
                  <a:gd name="csX4" fmla="*/ 103425 w 206850"/>
                  <a:gd name="csY4" fmla="*/ 387931 h 387931"/>
                  <a:gd name="csX5" fmla="*/ 103425 w 206850"/>
                  <a:gd name="csY5" fmla="*/ 387931 h 387931"/>
                  <a:gd name="csX6" fmla="*/ 0 w 206850"/>
                  <a:gd name="csY6" fmla="*/ 284506 h 387931"/>
                  <a:gd name="csX7" fmla="*/ 0 w 206850"/>
                  <a:gd name="csY7" fmla="*/ 0 h 387931"/>
                  <a:gd name="csX8" fmla="*/ 0 w 206850"/>
                  <a:gd name="csY8" fmla="*/ 0 h 387931"/>
                  <a:gd name="csX0" fmla="*/ 0 w 206850"/>
                  <a:gd name="csY0" fmla="*/ 76714 h 464645"/>
                  <a:gd name="csX1" fmla="*/ 99684 w 206850"/>
                  <a:gd name="csY1" fmla="*/ 0 h 464645"/>
                  <a:gd name="csX2" fmla="*/ 206850 w 206850"/>
                  <a:gd name="csY2" fmla="*/ 76714 h 464645"/>
                  <a:gd name="csX3" fmla="*/ 206850 w 206850"/>
                  <a:gd name="csY3" fmla="*/ 76714 h 464645"/>
                  <a:gd name="csX4" fmla="*/ 206850 w 206850"/>
                  <a:gd name="csY4" fmla="*/ 361220 h 464645"/>
                  <a:gd name="csX5" fmla="*/ 103425 w 206850"/>
                  <a:gd name="csY5" fmla="*/ 464645 h 464645"/>
                  <a:gd name="csX6" fmla="*/ 103425 w 206850"/>
                  <a:gd name="csY6" fmla="*/ 464645 h 464645"/>
                  <a:gd name="csX7" fmla="*/ 0 w 206850"/>
                  <a:gd name="csY7" fmla="*/ 361220 h 464645"/>
                  <a:gd name="csX8" fmla="*/ 0 w 206850"/>
                  <a:gd name="csY8" fmla="*/ 76714 h 464645"/>
                  <a:gd name="csX9" fmla="*/ 0 w 206850"/>
                  <a:gd name="csY9" fmla="*/ 76714 h 464645"/>
                  <a:gd name="csX0" fmla="*/ 99684 w 206850"/>
                  <a:gd name="csY0" fmla="*/ 0 h 464645"/>
                  <a:gd name="csX1" fmla="*/ 206850 w 206850"/>
                  <a:gd name="csY1" fmla="*/ 76714 h 464645"/>
                  <a:gd name="csX2" fmla="*/ 206850 w 206850"/>
                  <a:gd name="csY2" fmla="*/ 76714 h 464645"/>
                  <a:gd name="csX3" fmla="*/ 206850 w 206850"/>
                  <a:gd name="csY3" fmla="*/ 361220 h 464645"/>
                  <a:gd name="csX4" fmla="*/ 103425 w 206850"/>
                  <a:gd name="csY4" fmla="*/ 464645 h 464645"/>
                  <a:gd name="csX5" fmla="*/ 103425 w 206850"/>
                  <a:gd name="csY5" fmla="*/ 464645 h 464645"/>
                  <a:gd name="csX6" fmla="*/ 0 w 206850"/>
                  <a:gd name="csY6" fmla="*/ 361220 h 464645"/>
                  <a:gd name="csX7" fmla="*/ 0 w 206850"/>
                  <a:gd name="csY7" fmla="*/ 76714 h 464645"/>
                  <a:gd name="csX8" fmla="*/ 0 w 206850"/>
                  <a:gd name="csY8" fmla="*/ 76714 h 464645"/>
                  <a:gd name="csX9" fmla="*/ 191124 w 206850"/>
                  <a:gd name="csY9" fmla="*/ 91440 h 464645"/>
                  <a:gd name="csX0" fmla="*/ 206850 w 206850"/>
                  <a:gd name="csY0" fmla="*/ 29944 h 417875"/>
                  <a:gd name="csX1" fmla="*/ 206850 w 206850"/>
                  <a:gd name="csY1" fmla="*/ 29944 h 417875"/>
                  <a:gd name="csX2" fmla="*/ 206850 w 206850"/>
                  <a:gd name="csY2" fmla="*/ 314450 h 417875"/>
                  <a:gd name="csX3" fmla="*/ 103425 w 206850"/>
                  <a:gd name="csY3" fmla="*/ 417875 h 417875"/>
                  <a:gd name="csX4" fmla="*/ 103425 w 206850"/>
                  <a:gd name="csY4" fmla="*/ 417875 h 417875"/>
                  <a:gd name="csX5" fmla="*/ 0 w 206850"/>
                  <a:gd name="csY5" fmla="*/ 314450 h 417875"/>
                  <a:gd name="csX6" fmla="*/ 0 w 206850"/>
                  <a:gd name="csY6" fmla="*/ 29944 h 417875"/>
                  <a:gd name="csX7" fmla="*/ 0 w 206850"/>
                  <a:gd name="csY7" fmla="*/ 29944 h 417875"/>
                  <a:gd name="csX8" fmla="*/ 191124 w 206850"/>
                  <a:gd name="csY8" fmla="*/ 44670 h 417875"/>
                  <a:gd name="csX0" fmla="*/ 206850 w 206850"/>
                  <a:gd name="csY0" fmla="*/ 29944 h 417875"/>
                  <a:gd name="csX1" fmla="*/ 206850 w 206850"/>
                  <a:gd name="csY1" fmla="*/ 314450 h 417875"/>
                  <a:gd name="csX2" fmla="*/ 103425 w 206850"/>
                  <a:gd name="csY2" fmla="*/ 417875 h 417875"/>
                  <a:gd name="csX3" fmla="*/ 103425 w 206850"/>
                  <a:gd name="csY3" fmla="*/ 417875 h 417875"/>
                  <a:gd name="csX4" fmla="*/ 0 w 206850"/>
                  <a:gd name="csY4" fmla="*/ 314450 h 417875"/>
                  <a:gd name="csX5" fmla="*/ 0 w 206850"/>
                  <a:gd name="csY5" fmla="*/ 29944 h 417875"/>
                  <a:gd name="csX6" fmla="*/ 0 w 206850"/>
                  <a:gd name="csY6" fmla="*/ 29944 h 417875"/>
                  <a:gd name="csX7" fmla="*/ 191124 w 206850"/>
                  <a:gd name="csY7" fmla="*/ 44670 h 417875"/>
                  <a:gd name="csX0" fmla="*/ 206850 w 206850"/>
                  <a:gd name="csY0" fmla="*/ 0 h 387931"/>
                  <a:gd name="csX1" fmla="*/ 206850 w 206850"/>
                  <a:gd name="csY1" fmla="*/ 284506 h 387931"/>
                  <a:gd name="csX2" fmla="*/ 103425 w 206850"/>
                  <a:gd name="csY2" fmla="*/ 387931 h 387931"/>
                  <a:gd name="csX3" fmla="*/ 103425 w 206850"/>
                  <a:gd name="csY3" fmla="*/ 387931 h 387931"/>
                  <a:gd name="csX4" fmla="*/ 0 w 206850"/>
                  <a:gd name="csY4" fmla="*/ 284506 h 387931"/>
                  <a:gd name="csX5" fmla="*/ 0 w 206850"/>
                  <a:gd name="csY5" fmla="*/ 0 h 387931"/>
                  <a:gd name="csX6" fmla="*/ 0 w 206850"/>
                  <a:gd name="csY6" fmla="*/ 0 h 3879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206850" h="387931">
                    <a:moveTo>
                      <a:pt x="206850" y="0"/>
                    </a:moveTo>
                    <a:lnTo>
                      <a:pt x="206850" y="284506"/>
                    </a:lnTo>
                    <a:cubicBezTo>
                      <a:pt x="206850" y="341626"/>
                      <a:pt x="160545" y="387931"/>
                      <a:pt x="103425" y="387931"/>
                    </a:cubicBezTo>
                    <a:lnTo>
                      <a:pt x="103425" y="387931"/>
                    </a:lnTo>
                    <a:cubicBezTo>
                      <a:pt x="46305" y="387931"/>
                      <a:pt x="0" y="341626"/>
                      <a:pt x="0" y="284506"/>
                    </a:cubicBez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206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35361AD3-398D-F5B5-D742-FE6902791DD9}"/>
                  </a:ext>
                </a:extLst>
              </p:cNvPr>
              <p:cNvSpPr/>
              <p:nvPr/>
            </p:nvSpPr>
            <p:spPr bwMode="auto">
              <a:xfrm>
                <a:off x="6929220" y="7154369"/>
                <a:ext cx="180020" cy="294535"/>
              </a:xfrm>
              <a:custGeom>
                <a:avLst/>
                <a:gdLst>
                  <a:gd name="csX0" fmla="*/ 46756 w 180020"/>
                  <a:gd name="csY0" fmla="*/ 0 h 294535"/>
                  <a:gd name="csX1" fmla="*/ 75471 w 180020"/>
                  <a:gd name="csY1" fmla="*/ 28715 h 294535"/>
                  <a:gd name="csX2" fmla="*/ 75471 w 180020"/>
                  <a:gd name="csY2" fmla="*/ 114515 h 294535"/>
                  <a:gd name="csX3" fmla="*/ 116678 w 180020"/>
                  <a:gd name="csY3" fmla="*/ 114515 h 294535"/>
                  <a:gd name="csX4" fmla="*/ 180020 w 180020"/>
                  <a:gd name="csY4" fmla="*/ 177857 h 294535"/>
                  <a:gd name="csX5" fmla="*/ 180020 w 180020"/>
                  <a:gd name="csY5" fmla="*/ 231193 h 294535"/>
                  <a:gd name="csX6" fmla="*/ 116678 w 180020"/>
                  <a:gd name="csY6" fmla="*/ 294535 h 294535"/>
                  <a:gd name="csX7" fmla="*/ 63342 w 180020"/>
                  <a:gd name="csY7" fmla="*/ 294535 h 294535"/>
                  <a:gd name="csX8" fmla="*/ 0 w 180020"/>
                  <a:gd name="csY8" fmla="*/ 231193 h 294535"/>
                  <a:gd name="csX9" fmla="*/ 0 w 180020"/>
                  <a:gd name="csY9" fmla="*/ 177857 h 294535"/>
                  <a:gd name="csX10" fmla="*/ 4978 w 180020"/>
                  <a:gd name="csY10" fmla="*/ 153202 h 294535"/>
                  <a:gd name="csX11" fmla="*/ 18041 w 180020"/>
                  <a:gd name="csY11" fmla="*/ 133826 h 294535"/>
                  <a:gd name="csX12" fmla="*/ 18041 w 180020"/>
                  <a:gd name="csY12" fmla="*/ 28715 h 294535"/>
                  <a:gd name="csX13" fmla="*/ 46756 w 180020"/>
                  <a:gd name="csY13" fmla="*/ 0 h 29453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</a:cxnLst>
                <a:rect l="l" t="t" r="r" b="b"/>
                <a:pathLst>
                  <a:path w="180020" h="294535">
                    <a:moveTo>
                      <a:pt x="46756" y="0"/>
                    </a:moveTo>
                    <a:cubicBezTo>
                      <a:pt x="62615" y="0"/>
                      <a:pt x="75471" y="12856"/>
                      <a:pt x="75471" y="28715"/>
                    </a:cubicBezTo>
                    <a:lnTo>
                      <a:pt x="75471" y="114515"/>
                    </a:lnTo>
                    <a:lnTo>
                      <a:pt x="116678" y="114515"/>
                    </a:lnTo>
                    <a:cubicBezTo>
                      <a:pt x="151661" y="114515"/>
                      <a:pt x="180020" y="142874"/>
                      <a:pt x="180020" y="177857"/>
                    </a:cubicBezTo>
                    <a:lnTo>
                      <a:pt x="180020" y="231193"/>
                    </a:lnTo>
                    <a:cubicBezTo>
                      <a:pt x="180020" y="266176"/>
                      <a:pt x="151661" y="294535"/>
                      <a:pt x="116678" y="294535"/>
                    </a:cubicBezTo>
                    <a:lnTo>
                      <a:pt x="63342" y="294535"/>
                    </a:lnTo>
                    <a:cubicBezTo>
                      <a:pt x="28359" y="294535"/>
                      <a:pt x="0" y="266176"/>
                      <a:pt x="0" y="231193"/>
                    </a:cubicBezTo>
                    <a:lnTo>
                      <a:pt x="0" y="177857"/>
                    </a:lnTo>
                    <a:cubicBezTo>
                      <a:pt x="0" y="169112"/>
                      <a:pt x="1773" y="160780"/>
                      <a:pt x="4978" y="153202"/>
                    </a:cubicBezTo>
                    <a:lnTo>
                      <a:pt x="18041" y="133826"/>
                    </a:lnTo>
                    <a:lnTo>
                      <a:pt x="18041" y="28715"/>
                    </a:lnTo>
                    <a:cubicBezTo>
                      <a:pt x="18041" y="12856"/>
                      <a:pt x="30897" y="0"/>
                      <a:pt x="4675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accent2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2" name="四角形: 上の 2 つの角を丸める 131">
                <a:extLst>
                  <a:ext uri="{FF2B5EF4-FFF2-40B4-BE49-F238E27FC236}">
                    <a16:creationId xmlns:a16="http://schemas.microsoft.com/office/drawing/2014/main" id="{8DB63A38-58A2-2A72-1F40-11310F089745}"/>
                  </a:ext>
                </a:extLst>
              </p:cNvPr>
              <p:cNvSpPr/>
              <p:nvPr/>
            </p:nvSpPr>
            <p:spPr bwMode="auto">
              <a:xfrm rot="1800000">
                <a:off x="6768624" y="7374583"/>
                <a:ext cx="198095" cy="552418"/>
              </a:xfrm>
              <a:custGeom>
                <a:avLst/>
                <a:gdLst>
                  <a:gd name="csX0" fmla="*/ 0 w 197260"/>
                  <a:gd name="csY0" fmla="*/ 0 h 588196"/>
                  <a:gd name="csX1" fmla="*/ 197260 w 197260"/>
                  <a:gd name="csY1" fmla="*/ 0 h 588196"/>
                  <a:gd name="csX2" fmla="*/ 197260 w 197260"/>
                  <a:gd name="csY2" fmla="*/ 0 h 588196"/>
                  <a:gd name="csX3" fmla="*/ 197260 w 197260"/>
                  <a:gd name="csY3" fmla="*/ 489566 h 588196"/>
                  <a:gd name="csX4" fmla="*/ 98630 w 197260"/>
                  <a:gd name="csY4" fmla="*/ 588196 h 588196"/>
                  <a:gd name="csX5" fmla="*/ 98630 w 197260"/>
                  <a:gd name="csY5" fmla="*/ 588196 h 588196"/>
                  <a:gd name="csX6" fmla="*/ 0 w 197260"/>
                  <a:gd name="csY6" fmla="*/ 489566 h 588196"/>
                  <a:gd name="csX7" fmla="*/ 0 w 197260"/>
                  <a:gd name="csY7" fmla="*/ 0 h 588196"/>
                  <a:gd name="csX8" fmla="*/ 0 w 197260"/>
                  <a:gd name="csY8" fmla="*/ 0 h 588196"/>
                  <a:gd name="csX0" fmla="*/ 835 w 198095"/>
                  <a:gd name="csY0" fmla="*/ 0 h 588196"/>
                  <a:gd name="csX1" fmla="*/ 198095 w 198095"/>
                  <a:gd name="csY1" fmla="*/ 0 h 588196"/>
                  <a:gd name="csX2" fmla="*/ 198095 w 198095"/>
                  <a:gd name="csY2" fmla="*/ 0 h 588196"/>
                  <a:gd name="csX3" fmla="*/ 198095 w 198095"/>
                  <a:gd name="csY3" fmla="*/ 489566 h 588196"/>
                  <a:gd name="csX4" fmla="*/ 99465 w 198095"/>
                  <a:gd name="csY4" fmla="*/ 588196 h 588196"/>
                  <a:gd name="csX5" fmla="*/ 99465 w 198095"/>
                  <a:gd name="csY5" fmla="*/ 588196 h 588196"/>
                  <a:gd name="csX6" fmla="*/ 835 w 198095"/>
                  <a:gd name="csY6" fmla="*/ 489566 h 588196"/>
                  <a:gd name="csX7" fmla="*/ 0 w 198095"/>
                  <a:gd name="csY7" fmla="*/ 321284 h 588196"/>
                  <a:gd name="csX8" fmla="*/ 835 w 198095"/>
                  <a:gd name="csY8" fmla="*/ 0 h 588196"/>
                  <a:gd name="csX9" fmla="*/ 835 w 198095"/>
                  <a:gd name="csY9" fmla="*/ 0 h 588196"/>
                  <a:gd name="csX0" fmla="*/ 8240 w 205500"/>
                  <a:gd name="csY0" fmla="*/ 0 h 588196"/>
                  <a:gd name="csX1" fmla="*/ 205500 w 205500"/>
                  <a:gd name="csY1" fmla="*/ 0 h 588196"/>
                  <a:gd name="csX2" fmla="*/ 205500 w 205500"/>
                  <a:gd name="csY2" fmla="*/ 0 h 588196"/>
                  <a:gd name="csX3" fmla="*/ 205500 w 205500"/>
                  <a:gd name="csY3" fmla="*/ 489566 h 588196"/>
                  <a:gd name="csX4" fmla="*/ 106870 w 205500"/>
                  <a:gd name="csY4" fmla="*/ 588196 h 588196"/>
                  <a:gd name="csX5" fmla="*/ 106870 w 205500"/>
                  <a:gd name="csY5" fmla="*/ 588196 h 588196"/>
                  <a:gd name="csX6" fmla="*/ 8240 w 205500"/>
                  <a:gd name="csY6" fmla="*/ 489566 h 588196"/>
                  <a:gd name="csX7" fmla="*/ 5538 w 205500"/>
                  <a:gd name="csY7" fmla="*/ 432347 h 588196"/>
                  <a:gd name="csX8" fmla="*/ 7405 w 205500"/>
                  <a:gd name="csY8" fmla="*/ 321284 h 588196"/>
                  <a:gd name="csX9" fmla="*/ 8240 w 205500"/>
                  <a:gd name="csY9" fmla="*/ 0 h 588196"/>
                  <a:gd name="csX10" fmla="*/ 8240 w 205500"/>
                  <a:gd name="csY10" fmla="*/ 0 h 588196"/>
                  <a:gd name="csX0" fmla="*/ 3442 w 203404"/>
                  <a:gd name="csY0" fmla="*/ 432347 h 588196"/>
                  <a:gd name="csX1" fmla="*/ 5309 w 203404"/>
                  <a:gd name="csY1" fmla="*/ 321284 h 588196"/>
                  <a:gd name="csX2" fmla="*/ 6144 w 203404"/>
                  <a:gd name="csY2" fmla="*/ 0 h 588196"/>
                  <a:gd name="csX3" fmla="*/ 6144 w 203404"/>
                  <a:gd name="csY3" fmla="*/ 0 h 588196"/>
                  <a:gd name="csX4" fmla="*/ 203404 w 203404"/>
                  <a:gd name="csY4" fmla="*/ 0 h 588196"/>
                  <a:gd name="csX5" fmla="*/ 203404 w 203404"/>
                  <a:gd name="csY5" fmla="*/ 0 h 588196"/>
                  <a:gd name="csX6" fmla="*/ 203404 w 203404"/>
                  <a:gd name="csY6" fmla="*/ 489566 h 588196"/>
                  <a:gd name="csX7" fmla="*/ 104774 w 203404"/>
                  <a:gd name="csY7" fmla="*/ 588196 h 588196"/>
                  <a:gd name="csX8" fmla="*/ 104774 w 203404"/>
                  <a:gd name="csY8" fmla="*/ 588196 h 588196"/>
                  <a:gd name="csX9" fmla="*/ 6144 w 203404"/>
                  <a:gd name="csY9" fmla="*/ 489566 h 588196"/>
                  <a:gd name="csX10" fmla="*/ 94882 w 203404"/>
                  <a:gd name="csY10" fmla="*/ 523787 h 588196"/>
                  <a:gd name="csX0" fmla="*/ 5309 w 203404"/>
                  <a:gd name="csY0" fmla="*/ 321284 h 588196"/>
                  <a:gd name="csX1" fmla="*/ 6144 w 203404"/>
                  <a:gd name="csY1" fmla="*/ 0 h 588196"/>
                  <a:gd name="csX2" fmla="*/ 6144 w 203404"/>
                  <a:gd name="csY2" fmla="*/ 0 h 588196"/>
                  <a:gd name="csX3" fmla="*/ 203404 w 203404"/>
                  <a:gd name="csY3" fmla="*/ 0 h 588196"/>
                  <a:gd name="csX4" fmla="*/ 203404 w 203404"/>
                  <a:gd name="csY4" fmla="*/ 0 h 588196"/>
                  <a:gd name="csX5" fmla="*/ 203404 w 203404"/>
                  <a:gd name="csY5" fmla="*/ 489566 h 588196"/>
                  <a:gd name="csX6" fmla="*/ 104774 w 203404"/>
                  <a:gd name="csY6" fmla="*/ 588196 h 588196"/>
                  <a:gd name="csX7" fmla="*/ 104774 w 203404"/>
                  <a:gd name="csY7" fmla="*/ 588196 h 588196"/>
                  <a:gd name="csX8" fmla="*/ 6144 w 203404"/>
                  <a:gd name="csY8" fmla="*/ 489566 h 588196"/>
                  <a:gd name="csX9" fmla="*/ 94882 w 203404"/>
                  <a:gd name="csY9" fmla="*/ 523787 h 588196"/>
                  <a:gd name="csX0" fmla="*/ 0 w 198095"/>
                  <a:gd name="csY0" fmla="*/ 321284 h 588196"/>
                  <a:gd name="csX1" fmla="*/ 835 w 198095"/>
                  <a:gd name="csY1" fmla="*/ 0 h 588196"/>
                  <a:gd name="csX2" fmla="*/ 835 w 198095"/>
                  <a:gd name="csY2" fmla="*/ 0 h 588196"/>
                  <a:gd name="csX3" fmla="*/ 198095 w 198095"/>
                  <a:gd name="csY3" fmla="*/ 0 h 588196"/>
                  <a:gd name="csX4" fmla="*/ 198095 w 198095"/>
                  <a:gd name="csY4" fmla="*/ 0 h 588196"/>
                  <a:gd name="csX5" fmla="*/ 198095 w 198095"/>
                  <a:gd name="csY5" fmla="*/ 489566 h 588196"/>
                  <a:gd name="csX6" fmla="*/ 99465 w 198095"/>
                  <a:gd name="csY6" fmla="*/ 588196 h 588196"/>
                  <a:gd name="csX7" fmla="*/ 99465 w 198095"/>
                  <a:gd name="csY7" fmla="*/ 588196 h 588196"/>
                  <a:gd name="csX8" fmla="*/ 835 w 198095"/>
                  <a:gd name="csY8" fmla="*/ 489566 h 588196"/>
                  <a:gd name="csX0" fmla="*/ 0 w 198095"/>
                  <a:gd name="csY0" fmla="*/ 321284 h 588196"/>
                  <a:gd name="csX1" fmla="*/ 835 w 198095"/>
                  <a:gd name="csY1" fmla="*/ 0 h 588196"/>
                  <a:gd name="csX2" fmla="*/ 835 w 198095"/>
                  <a:gd name="csY2" fmla="*/ 0 h 588196"/>
                  <a:gd name="csX3" fmla="*/ 198095 w 198095"/>
                  <a:gd name="csY3" fmla="*/ 0 h 588196"/>
                  <a:gd name="csX4" fmla="*/ 198095 w 198095"/>
                  <a:gd name="csY4" fmla="*/ 0 h 588196"/>
                  <a:gd name="csX5" fmla="*/ 198095 w 198095"/>
                  <a:gd name="csY5" fmla="*/ 489566 h 588196"/>
                  <a:gd name="csX6" fmla="*/ 99465 w 198095"/>
                  <a:gd name="csY6" fmla="*/ 588196 h 588196"/>
                  <a:gd name="csX7" fmla="*/ 99465 w 198095"/>
                  <a:gd name="csY7" fmla="*/ 588196 h 58819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198095" h="588196">
                    <a:moveTo>
                      <a:pt x="0" y="321284"/>
                    </a:moveTo>
                    <a:cubicBezTo>
                      <a:pt x="278" y="214189"/>
                      <a:pt x="557" y="107095"/>
                      <a:pt x="835" y="0"/>
                    </a:cubicBezTo>
                    <a:lnTo>
                      <a:pt x="835" y="0"/>
                    </a:lnTo>
                    <a:lnTo>
                      <a:pt x="198095" y="0"/>
                    </a:lnTo>
                    <a:lnTo>
                      <a:pt x="198095" y="0"/>
                    </a:lnTo>
                    <a:lnTo>
                      <a:pt x="198095" y="489566"/>
                    </a:lnTo>
                    <a:cubicBezTo>
                      <a:pt x="198095" y="544038"/>
                      <a:pt x="153937" y="588196"/>
                      <a:pt x="99465" y="588196"/>
                    </a:cubicBezTo>
                    <a:lnTo>
                      <a:pt x="99465" y="588196"/>
                    </a:lnTo>
                  </a:path>
                </a:pathLst>
              </a:custGeom>
              <a:solidFill>
                <a:srgbClr val="002060"/>
              </a:solidFill>
              <a:ln w="38100" cap="rnd">
                <a:solidFill>
                  <a:schemeClr val="tx1">
                    <a:lumMod val="85000"/>
                    <a:lumOff val="15000"/>
                  </a:schemeClr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85" name="月 384">
              <a:extLst>
                <a:ext uri="{FF2B5EF4-FFF2-40B4-BE49-F238E27FC236}">
                  <a16:creationId xmlns:a16="http://schemas.microsoft.com/office/drawing/2014/main" id="{606DC073-1330-330D-E765-3F1FE60254C3}"/>
                </a:ext>
              </a:extLst>
            </p:cNvPr>
            <p:cNvSpPr/>
            <p:nvPr/>
          </p:nvSpPr>
          <p:spPr bwMode="auto">
            <a:xfrm rot="17100000">
              <a:off x="3664448" y="6795121"/>
              <a:ext cx="45719" cy="230535"/>
            </a:xfrm>
            <a:prstGeom prst="moon">
              <a:avLst>
                <a:gd name="adj" fmla="val 55729"/>
              </a:avLst>
            </a:prstGeom>
            <a:solidFill>
              <a:srgbClr val="000000"/>
            </a:solidFill>
            <a:ln w="9525" cap="rnd">
              <a:noFill/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6" name="月 385">
              <a:extLst>
                <a:ext uri="{FF2B5EF4-FFF2-40B4-BE49-F238E27FC236}">
                  <a16:creationId xmlns:a16="http://schemas.microsoft.com/office/drawing/2014/main" id="{15B6585E-81ED-C2FF-E8B8-00606B836419}"/>
                </a:ext>
              </a:extLst>
            </p:cNvPr>
            <p:cNvSpPr/>
            <p:nvPr/>
          </p:nvSpPr>
          <p:spPr bwMode="auto">
            <a:xfrm rot="15300000">
              <a:off x="3157188" y="6822255"/>
              <a:ext cx="45719" cy="230535"/>
            </a:xfrm>
            <a:prstGeom prst="moon">
              <a:avLst>
                <a:gd name="adj" fmla="val 55729"/>
              </a:avLst>
            </a:prstGeom>
            <a:solidFill>
              <a:srgbClr val="000000"/>
            </a:solidFill>
            <a:ln w="9525" cap="rnd">
              <a:noFill/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87" name="グループ化 386">
              <a:extLst>
                <a:ext uri="{FF2B5EF4-FFF2-40B4-BE49-F238E27FC236}">
                  <a16:creationId xmlns:a16="http://schemas.microsoft.com/office/drawing/2014/main" id="{978D1415-023F-F252-7C19-8861097655E4}"/>
                </a:ext>
              </a:extLst>
            </p:cNvPr>
            <p:cNvGrpSpPr/>
            <p:nvPr/>
          </p:nvGrpSpPr>
          <p:grpSpPr>
            <a:xfrm rot="20437452">
              <a:off x="3031721" y="7781582"/>
              <a:ext cx="868390" cy="604425"/>
              <a:chOff x="3019166" y="7656559"/>
              <a:chExt cx="868390" cy="604425"/>
            </a:xfrm>
          </p:grpSpPr>
          <p:sp>
            <p:nvSpPr>
              <p:cNvPr id="388" name="角丸四角形 4">
                <a:extLst>
                  <a:ext uri="{FF2B5EF4-FFF2-40B4-BE49-F238E27FC236}">
                    <a16:creationId xmlns:a16="http://schemas.microsoft.com/office/drawing/2014/main" id="{53D09BF6-C752-0A3D-4062-79398F1EC74D}"/>
                  </a:ext>
                </a:extLst>
              </p:cNvPr>
              <p:cNvSpPr/>
              <p:nvPr/>
            </p:nvSpPr>
            <p:spPr>
              <a:xfrm rot="3957250">
                <a:off x="2995658" y="7680067"/>
                <a:ext cx="374096" cy="327080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9" name="フリーフォーム: 図形 388">
                <a:extLst>
                  <a:ext uri="{FF2B5EF4-FFF2-40B4-BE49-F238E27FC236}">
                    <a16:creationId xmlns:a16="http://schemas.microsoft.com/office/drawing/2014/main" id="{82E5E2B0-B009-C743-5569-443E7624747B}"/>
                  </a:ext>
                </a:extLst>
              </p:cNvPr>
              <p:cNvSpPr/>
              <p:nvPr/>
            </p:nvSpPr>
            <p:spPr bwMode="auto">
              <a:xfrm rot="17100000">
                <a:off x="3316927" y="7690356"/>
                <a:ext cx="525261" cy="615996"/>
              </a:xfrm>
              <a:custGeom>
                <a:avLst/>
                <a:gdLst>
                  <a:gd name="csX0" fmla="*/ 547069 w 555196"/>
                  <a:gd name="csY0" fmla="*/ 336502 h 482059"/>
                  <a:gd name="csX1" fmla="*/ 555196 w 555196"/>
                  <a:gd name="csY1" fmla="*/ 376760 h 482059"/>
                  <a:gd name="csX2" fmla="*/ 451771 w 555196"/>
                  <a:gd name="csY2" fmla="*/ 480185 h 482059"/>
                  <a:gd name="csX3" fmla="*/ 107730 w 555196"/>
                  <a:gd name="csY3" fmla="*/ 480185 h 482059"/>
                  <a:gd name="csX4" fmla="*/ 98449 w 555196"/>
                  <a:gd name="csY4" fmla="*/ 482059 h 482059"/>
                  <a:gd name="csX5" fmla="*/ 98450 w 555196"/>
                  <a:gd name="csY5" fmla="*/ 482058 h 482059"/>
                  <a:gd name="csX6" fmla="*/ 0 w 555196"/>
                  <a:gd name="csY6" fmla="*/ 383608 h 482059"/>
                  <a:gd name="csX7" fmla="*/ 0 w 555196"/>
                  <a:gd name="csY7" fmla="*/ 0 h 482059"/>
                  <a:gd name="csX8" fmla="*/ 196899 w 555196"/>
                  <a:gd name="csY8" fmla="*/ 0 h 482059"/>
                  <a:gd name="csX9" fmla="*/ 196899 w 555196"/>
                  <a:gd name="csY9" fmla="*/ 273335 h 482059"/>
                  <a:gd name="csX10" fmla="*/ 451771 w 555196"/>
                  <a:gd name="csY10" fmla="*/ 273335 h 482059"/>
                  <a:gd name="csX11" fmla="*/ 547069 w 555196"/>
                  <a:gd name="csY11" fmla="*/ 336502 h 482059"/>
                  <a:gd name="csX0" fmla="*/ 555196 w 646636"/>
                  <a:gd name="csY0" fmla="*/ 376760 h 482059"/>
                  <a:gd name="csX1" fmla="*/ 451771 w 646636"/>
                  <a:gd name="csY1" fmla="*/ 480185 h 482059"/>
                  <a:gd name="csX2" fmla="*/ 107730 w 646636"/>
                  <a:gd name="csY2" fmla="*/ 480185 h 482059"/>
                  <a:gd name="csX3" fmla="*/ 98449 w 646636"/>
                  <a:gd name="csY3" fmla="*/ 482059 h 482059"/>
                  <a:gd name="csX4" fmla="*/ 98450 w 646636"/>
                  <a:gd name="csY4" fmla="*/ 482058 h 482059"/>
                  <a:gd name="csX5" fmla="*/ 0 w 646636"/>
                  <a:gd name="csY5" fmla="*/ 383608 h 482059"/>
                  <a:gd name="csX6" fmla="*/ 0 w 646636"/>
                  <a:gd name="csY6" fmla="*/ 0 h 482059"/>
                  <a:gd name="csX7" fmla="*/ 196899 w 646636"/>
                  <a:gd name="csY7" fmla="*/ 0 h 482059"/>
                  <a:gd name="csX8" fmla="*/ 196899 w 646636"/>
                  <a:gd name="csY8" fmla="*/ 273335 h 482059"/>
                  <a:gd name="csX9" fmla="*/ 451771 w 646636"/>
                  <a:gd name="csY9" fmla="*/ 273335 h 482059"/>
                  <a:gd name="csX10" fmla="*/ 547069 w 646636"/>
                  <a:gd name="csY10" fmla="*/ 336502 h 482059"/>
                  <a:gd name="csX11" fmla="*/ 646636 w 646636"/>
                  <a:gd name="csY11" fmla="*/ 468200 h 482059"/>
                  <a:gd name="csX0" fmla="*/ 555196 w 555196"/>
                  <a:gd name="csY0" fmla="*/ 376760 h 482059"/>
                  <a:gd name="csX1" fmla="*/ 451771 w 555196"/>
                  <a:gd name="csY1" fmla="*/ 480185 h 482059"/>
                  <a:gd name="csX2" fmla="*/ 107730 w 555196"/>
                  <a:gd name="csY2" fmla="*/ 480185 h 482059"/>
                  <a:gd name="csX3" fmla="*/ 98449 w 555196"/>
                  <a:gd name="csY3" fmla="*/ 482059 h 482059"/>
                  <a:gd name="csX4" fmla="*/ 98450 w 555196"/>
                  <a:gd name="csY4" fmla="*/ 482058 h 482059"/>
                  <a:gd name="csX5" fmla="*/ 0 w 555196"/>
                  <a:gd name="csY5" fmla="*/ 383608 h 482059"/>
                  <a:gd name="csX6" fmla="*/ 0 w 555196"/>
                  <a:gd name="csY6" fmla="*/ 0 h 482059"/>
                  <a:gd name="csX7" fmla="*/ 196899 w 555196"/>
                  <a:gd name="csY7" fmla="*/ 0 h 482059"/>
                  <a:gd name="csX8" fmla="*/ 196899 w 555196"/>
                  <a:gd name="csY8" fmla="*/ 273335 h 482059"/>
                  <a:gd name="csX9" fmla="*/ 451771 w 555196"/>
                  <a:gd name="csY9" fmla="*/ 273335 h 482059"/>
                  <a:gd name="csX10" fmla="*/ 547069 w 555196"/>
                  <a:gd name="csY10" fmla="*/ 336502 h 482059"/>
                  <a:gd name="csX0" fmla="*/ 451771 w 547069"/>
                  <a:gd name="csY0" fmla="*/ 480185 h 482059"/>
                  <a:gd name="csX1" fmla="*/ 107730 w 547069"/>
                  <a:gd name="csY1" fmla="*/ 480185 h 482059"/>
                  <a:gd name="csX2" fmla="*/ 98449 w 547069"/>
                  <a:gd name="csY2" fmla="*/ 482059 h 482059"/>
                  <a:gd name="csX3" fmla="*/ 98450 w 547069"/>
                  <a:gd name="csY3" fmla="*/ 482058 h 482059"/>
                  <a:gd name="csX4" fmla="*/ 0 w 547069"/>
                  <a:gd name="csY4" fmla="*/ 383608 h 482059"/>
                  <a:gd name="csX5" fmla="*/ 0 w 547069"/>
                  <a:gd name="csY5" fmla="*/ 0 h 482059"/>
                  <a:gd name="csX6" fmla="*/ 196899 w 547069"/>
                  <a:gd name="csY6" fmla="*/ 0 h 482059"/>
                  <a:gd name="csX7" fmla="*/ 196899 w 547069"/>
                  <a:gd name="csY7" fmla="*/ 273335 h 482059"/>
                  <a:gd name="csX8" fmla="*/ 451771 w 547069"/>
                  <a:gd name="csY8" fmla="*/ 273335 h 482059"/>
                  <a:gd name="csX9" fmla="*/ 547069 w 547069"/>
                  <a:gd name="csY9" fmla="*/ 336502 h 482059"/>
                  <a:gd name="csX0" fmla="*/ 451771 w 451771"/>
                  <a:gd name="csY0" fmla="*/ 480185 h 482059"/>
                  <a:gd name="csX1" fmla="*/ 107730 w 451771"/>
                  <a:gd name="csY1" fmla="*/ 480185 h 482059"/>
                  <a:gd name="csX2" fmla="*/ 98449 w 451771"/>
                  <a:gd name="csY2" fmla="*/ 482059 h 482059"/>
                  <a:gd name="csX3" fmla="*/ 98450 w 451771"/>
                  <a:gd name="csY3" fmla="*/ 482058 h 482059"/>
                  <a:gd name="csX4" fmla="*/ 0 w 451771"/>
                  <a:gd name="csY4" fmla="*/ 383608 h 482059"/>
                  <a:gd name="csX5" fmla="*/ 0 w 451771"/>
                  <a:gd name="csY5" fmla="*/ 0 h 482059"/>
                  <a:gd name="csX6" fmla="*/ 196899 w 451771"/>
                  <a:gd name="csY6" fmla="*/ 0 h 482059"/>
                  <a:gd name="csX7" fmla="*/ 196899 w 451771"/>
                  <a:gd name="csY7" fmla="*/ 273335 h 482059"/>
                  <a:gd name="csX8" fmla="*/ 451771 w 451771"/>
                  <a:gd name="csY8" fmla="*/ 273335 h 482059"/>
                  <a:gd name="csX0" fmla="*/ 451771 w 451771"/>
                  <a:gd name="csY0" fmla="*/ 480185 h 482059"/>
                  <a:gd name="csX1" fmla="*/ 107730 w 451771"/>
                  <a:gd name="csY1" fmla="*/ 480185 h 482059"/>
                  <a:gd name="csX2" fmla="*/ 98449 w 451771"/>
                  <a:gd name="csY2" fmla="*/ 482059 h 482059"/>
                  <a:gd name="csX3" fmla="*/ 98450 w 451771"/>
                  <a:gd name="csY3" fmla="*/ 482058 h 482059"/>
                  <a:gd name="csX4" fmla="*/ 0 w 451771"/>
                  <a:gd name="csY4" fmla="*/ 383608 h 482059"/>
                  <a:gd name="csX5" fmla="*/ 0 w 451771"/>
                  <a:gd name="csY5" fmla="*/ 0 h 482059"/>
                  <a:gd name="csX6" fmla="*/ 196899 w 451771"/>
                  <a:gd name="csY6" fmla="*/ 0 h 482059"/>
                  <a:gd name="csX7" fmla="*/ 196899 w 451771"/>
                  <a:gd name="csY7" fmla="*/ 273335 h 482059"/>
                  <a:gd name="csX8" fmla="*/ 304566 w 451771"/>
                  <a:gd name="csY8" fmla="*/ 279006 h 482059"/>
                  <a:gd name="csX0" fmla="*/ 451771 w 451771"/>
                  <a:gd name="csY0" fmla="*/ 482391 h 484265"/>
                  <a:gd name="csX1" fmla="*/ 107730 w 451771"/>
                  <a:gd name="csY1" fmla="*/ 482391 h 484265"/>
                  <a:gd name="csX2" fmla="*/ 98449 w 451771"/>
                  <a:gd name="csY2" fmla="*/ 484265 h 484265"/>
                  <a:gd name="csX3" fmla="*/ 98450 w 451771"/>
                  <a:gd name="csY3" fmla="*/ 484264 h 484265"/>
                  <a:gd name="csX4" fmla="*/ 0 w 451771"/>
                  <a:gd name="csY4" fmla="*/ 385814 h 484265"/>
                  <a:gd name="csX5" fmla="*/ 0 w 451771"/>
                  <a:gd name="csY5" fmla="*/ 2206 h 484265"/>
                  <a:gd name="csX6" fmla="*/ 315613 w 451771"/>
                  <a:gd name="csY6" fmla="*/ 0 h 484265"/>
                  <a:gd name="csX7" fmla="*/ 196899 w 451771"/>
                  <a:gd name="csY7" fmla="*/ 275541 h 484265"/>
                  <a:gd name="csX8" fmla="*/ 304566 w 451771"/>
                  <a:gd name="csY8" fmla="*/ 281212 h 484265"/>
                  <a:gd name="csX0" fmla="*/ 451771 w 451771"/>
                  <a:gd name="csY0" fmla="*/ 553201 h 555075"/>
                  <a:gd name="csX1" fmla="*/ 107730 w 451771"/>
                  <a:gd name="csY1" fmla="*/ 553201 h 555075"/>
                  <a:gd name="csX2" fmla="*/ 98449 w 451771"/>
                  <a:gd name="csY2" fmla="*/ 555075 h 555075"/>
                  <a:gd name="csX3" fmla="*/ 98450 w 451771"/>
                  <a:gd name="csY3" fmla="*/ 555074 h 555075"/>
                  <a:gd name="csX4" fmla="*/ 0 w 451771"/>
                  <a:gd name="csY4" fmla="*/ 456624 h 555075"/>
                  <a:gd name="csX5" fmla="*/ 152358 w 451771"/>
                  <a:gd name="csY5" fmla="*/ 0 h 555075"/>
                  <a:gd name="csX6" fmla="*/ 315613 w 451771"/>
                  <a:gd name="csY6" fmla="*/ 70810 h 555075"/>
                  <a:gd name="csX7" fmla="*/ 196899 w 451771"/>
                  <a:gd name="csY7" fmla="*/ 346351 h 555075"/>
                  <a:gd name="csX8" fmla="*/ 304566 w 451771"/>
                  <a:gd name="csY8" fmla="*/ 352022 h 555075"/>
                  <a:gd name="csX0" fmla="*/ 465587 w 465587"/>
                  <a:gd name="csY0" fmla="*/ 553201 h 555075"/>
                  <a:gd name="csX1" fmla="*/ 121546 w 465587"/>
                  <a:gd name="csY1" fmla="*/ 553201 h 555075"/>
                  <a:gd name="csX2" fmla="*/ 112265 w 465587"/>
                  <a:gd name="csY2" fmla="*/ 555075 h 555075"/>
                  <a:gd name="csX3" fmla="*/ 112266 w 465587"/>
                  <a:gd name="csY3" fmla="*/ 555074 h 555075"/>
                  <a:gd name="csX4" fmla="*/ 0 w 465587"/>
                  <a:gd name="csY4" fmla="*/ 452745 h 555075"/>
                  <a:gd name="csX5" fmla="*/ 166174 w 465587"/>
                  <a:gd name="csY5" fmla="*/ 0 h 555075"/>
                  <a:gd name="csX6" fmla="*/ 329429 w 465587"/>
                  <a:gd name="csY6" fmla="*/ 70810 h 555075"/>
                  <a:gd name="csX7" fmla="*/ 210715 w 465587"/>
                  <a:gd name="csY7" fmla="*/ 346351 h 555075"/>
                  <a:gd name="csX8" fmla="*/ 318382 w 465587"/>
                  <a:gd name="csY8" fmla="*/ 352022 h 555075"/>
                  <a:gd name="csX0" fmla="*/ 465587 w 465587"/>
                  <a:gd name="csY0" fmla="*/ 544139 h 546013"/>
                  <a:gd name="csX1" fmla="*/ 121546 w 465587"/>
                  <a:gd name="csY1" fmla="*/ 544139 h 546013"/>
                  <a:gd name="csX2" fmla="*/ 112265 w 465587"/>
                  <a:gd name="csY2" fmla="*/ 546013 h 546013"/>
                  <a:gd name="csX3" fmla="*/ 112266 w 465587"/>
                  <a:gd name="csY3" fmla="*/ 546012 h 546013"/>
                  <a:gd name="csX4" fmla="*/ 0 w 465587"/>
                  <a:gd name="csY4" fmla="*/ 443683 h 546013"/>
                  <a:gd name="csX5" fmla="*/ 173947 w 465587"/>
                  <a:gd name="csY5" fmla="*/ 0 h 546013"/>
                  <a:gd name="csX6" fmla="*/ 329429 w 465587"/>
                  <a:gd name="csY6" fmla="*/ 61748 h 546013"/>
                  <a:gd name="csX7" fmla="*/ 210715 w 465587"/>
                  <a:gd name="csY7" fmla="*/ 337289 h 546013"/>
                  <a:gd name="csX8" fmla="*/ 318382 w 465587"/>
                  <a:gd name="csY8" fmla="*/ 342960 h 54601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465587" h="546013">
                    <a:moveTo>
                      <a:pt x="465587" y="544139"/>
                    </a:moveTo>
                    <a:lnTo>
                      <a:pt x="121546" y="544139"/>
                    </a:lnTo>
                    <a:lnTo>
                      <a:pt x="112265" y="546013"/>
                    </a:lnTo>
                    <a:lnTo>
                      <a:pt x="112266" y="546012"/>
                    </a:lnTo>
                    <a:cubicBezTo>
                      <a:pt x="57894" y="546012"/>
                      <a:pt x="0" y="498055"/>
                      <a:pt x="0" y="443683"/>
                    </a:cubicBezTo>
                    <a:lnTo>
                      <a:pt x="173947" y="0"/>
                    </a:lnTo>
                    <a:lnTo>
                      <a:pt x="329429" y="61748"/>
                    </a:lnTo>
                    <a:lnTo>
                      <a:pt x="210715" y="337289"/>
                    </a:lnTo>
                    <a:cubicBezTo>
                      <a:pt x="295672" y="337289"/>
                      <a:pt x="233425" y="342960"/>
                      <a:pt x="318382" y="342960"/>
                    </a:cubicBezTo>
                  </a:path>
                </a:pathLst>
              </a:custGeom>
              <a:solidFill>
                <a:srgbClr val="002060"/>
              </a:solidFill>
              <a:ln w="38100" cap="rnd">
                <a:solidFill>
                  <a:schemeClr val="tx1">
                    <a:lumMod val="85000"/>
                    <a:lumOff val="15000"/>
                  </a:schemeClr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413" name="グループ化 412">
            <a:extLst>
              <a:ext uri="{FF2B5EF4-FFF2-40B4-BE49-F238E27FC236}">
                <a16:creationId xmlns:a16="http://schemas.microsoft.com/office/drawing/2014/main" id="{9D69CA8F-E187-483A-C39E-9AAFAC6768A1}"/>
              </a:ext>
            </a:extLst>
          </p:cNvPr>
          <p:cNvGrpSpPr/>
          <p:nvPr/>
        </p:nvGrpSpPr>
        <p:grpSpPr>
          <a:xfrm>
            <a:off x="1266285" y="3969106"/>
            <a:ext cx="1580148" cy="2472486"/>
            <a:chOff x="-1031199" y="6489340"/>
            <a:chExt cx="1232328" cy="1928246"/>
          </a:xfrm>
        </p:grpSpPr>
        <p:grpSp>
          <p:nvGrpSpPr>
            <p:cNvPr id="414" name="グループ化 413">
              <a:extLst>
                <a:ext uri="{FF2B5EF4-FFF2-40B4-BE49-F238E27FC236}">
                  <a16:creationId xmlns:a16="http://schemas.microsoft.com/office/drawing/2014/main" id="{193B48B7-B5D4-8E98-F8A0-3C30B843C983}"/>
                </a:ext>
              </a:extLst>
            </p:cNvPr>
            <p:cNvGrpSpPr/>
            <p:nvPr/>
          </p:nvGrpSpPr>
          <p:grpSpPr>
            <a:xfrm>
              <a:off x="-1031199" y="6489340"/>
              <a:ext cx="1232328" cy="1928246"/>
              <a:chOff x="2555468" y="1945656"/>
              <a:chExt cx="1197382" cy="1840934"/>
            </a:xfrm>
          </p:grpSpPr>
          <p:sp>
            <p:nvSpPr>
              <p:cNvPr id="424" name="四角形: 上の 2 つの角を丸める 468">
                <a:extLst>
                  <a:ext uri="{FF2B5EF4-FFF2-40B4-BE49-F238E27FC236}">
                    <a16:creationId xmlns:a16="http://schemas.microsoft.com/office/drawing/2014/main" id="{61FE353D-D613-F9FF-6799-227DDADDBEE6}"/>
                  </a:ext>
                </a:extLst>
              </p:cNvPr>
              <p:cNvSpPr/>
              <p:nvPr/>
            </p:nvSpPr>
            <p:spPr bwMode="auto">
              <a:xfrm>
                <a:off x="2729328" y="2984502"/>
                <a:ext cx="845722" cy="802088"/>
              </a:xfrm>
              <a:custGeom>
                <a:avLst/>
                <a:gdLst>
                  <a:gd name="csX0" fmla="*/ 246797 w 870405"/>
                  <a:gd name="csY0" fmla="*/ 0 h 840130"/>
                  <a:gd name="csX1" fmla="*/ 623608 w 870405"/>
                  <a:gd name="csY1" fmla="*/ 0 h 840130"/>
                  <a:gd name="csX2" fmla="*/ 870405 w 870405"/>
                  <a:gd name="csY2" fmla="*/ 246797 h 840130"/>
                  <a:gd name="csX3" fmla="*/ 870405 w 870405"/>
                  <a:gd name="csY3" fmla="*/ 840130 h 840130"/>
                  <a:gd name="csX4" fmla="*/ 870405 w 870405"/>
                  <a:gd name="csY4" fmla="*/ 840130 h 840130"/>
                  <a:gd name="csX5" fmla="*/ 0 w 870405"/>
                  <a:gd name="csY5" fmla="*/ 840130 h 840130"/>
                  <a:gd name="csX6" fmla="*/ 0 w 870405"/>
                  <a:gd name="csY6" fmla="*/ 840130 h 840130"/>
                  <a:gd name="csX7" fmla="*/ 0 w 870405"/>
                  <a:gd name="csY7" fmla="*/ 246797 h 840130"/>
                  <a:gd name="csX8" fmla="*/ 246797 w 870405"/>
                  <a:gd name="csY8" fmla="*/ 0 h 840130"/>
                  <a:gd name="csX0" fmla="*/ 246797 w 870405"/>
                  <a:gd name="csY0" fmla="*/ 0 h 880753"/>
                  <a:gd name="csX1" fmla="*/ 623608 w 870405"/>
                  <a:gd name="csY1" fmla="*/ 0 h 880753"/>
                  <a:gd name="csX2" fmla="*/ 870405 w 870405"/>
                  <a:gd name="csY2" fmla="*/ 246797 h 880753"/>
                  <a:gd name="csX3" fmla="*/ 870405 w 870405"/>
                  <a:gd name="csY3" fmla="*/ 840130 h 880753"/>
                  <a:gd name="csX4" fmla="*/ 870405 w 870405"/>
                  <a:gd name="csY4" fmla="*/ 840130 h 880753"/>
                  <a:gd name="csX5" fmla="*/ 554609 w 870405"/>
                  <a:gd name="csY5" fmla="*/ 880744 h 880753"/>
                  <a:gd name="csX6" fmla="*/ 0 w 870405"/>
                  <a:gd name="csY6" fmla="*/ 840130 h 880753"/>
                  <a:gd name="csX7" fmla="*/ 0 w 870405"/>
                  <a:gd name="csY7" fmla="*/ 840130 h 880753"/>
                  <a:gd name="csX8" fmla="*/ 0 w 870405"/>
                  <a:gd name="csY8" fmla="*/ 246797 h 880753"/>
                  <a:gd name="csX9" fmla="*/ 246797 w 870405"/>
                  <a:gd name="csY9" fmla="*/ 0 h 880753"/>
                  <a:gd name="csX0" fmla="*/ 554609 w 870405"/>
                  <a:gd name="csY0" fmla="*/ 880744 h 972184"/>
                  <a:gd name="csX1" fmla="*/ 0 w 870405"/>
                  <a:gd name="csY1" fmla="*/ 840130 h 972184"/>
                  <a:gd name="csX2" fmla="*/ 0 w 870405"/>
                  <a:gd name="csY2" fmla="*/ 840130 h 972184"/>
                  <a:gd name="csX3" fmla="*/ 0 w 870405"/>
                  <a:gd name="csY3" fmla="*/ 246797 h 972184"/>
                  <a:gd name="csX4" fmla="*/ 246797 w 870405"/>
                  <a:gd name="csY4" fmla="*/ 0 h 972184"/>
                  <a:gd name="csX5" fmla="*/ 623608 w 870405"/>
                  <a:gd name="csY5" fmla="*/ 0 h 972184"/>
                  <a:gd name="csX6" fmla="*/ 870405 w 870405"/>
                  <a:gd name="csY6" fmla="*/ 246797 h 972184"/>
                  <a:gd name="csX7" fmla="*/ 870405 w 870405"/>
                  <a:gd name="csY7" fmla="*/ 840130 h 972184"/>
                  <a:gd name="csX8" fmla="*/ 870405 w 870405"/>
                  <a:gd name="csY8" fmla="*/ 840130 h 972184"/>
                  <a:gd name="csX9" fmla="*/ 646049 w 870405"/>
                  <a:gd name="csY9" fmla="*/ 972184 h 972184"/>
                  <a:gd name="csX0" fmla="*/ 0 w 870405"/>
                  <a:gd name="csY0" fmla="*/ 840130 h 972184"/>
                  <a:gd name="csX1" fmla="*/ 0 w 870405"/>
                  <a:gd name="csY1" fmla="*/ 840130 h 972184"/>
                  <a:gd name="csX2" fmla="*/ 0 w 870405"/>
                  <a:gd name="csY2" fmla="*/ 246797 h 972184"/>
                  <a:gd name="csX3" fmla="*/ 246797 w 870405"/>
                  <a:gd name="csY3" fmla="*/ 0 h 972184"/>
                  <a:gd name="csX4" fmla="*/ 623608 w 870405"/>
                  <a:gd name="csY4" fmla="*/ 0 h 972184"/>
                  <a:gd name="csX5" fmla="*/ 870405 w 870405"/>
                  <a:gd name="csY5" fmla="*/ 246797 h 972184"/>
                  <a:gd name="csX6" fmla="*/ 870405 w 870405"/>
                  <a:gd name="csY6" fmla="*/ 840130 h 972184"/>
                  <a:gd name="csX7" fmla="*/ 870405 w 870405"/>
                  <a:gd name="csY7" fmla="*/ 840130 h 972184"/>
                  <a:gd name="csX8" fmla="*/ 646049 w 870405"/>
                  <a:gd name="csY8" fmla="*/ 972184 h 972184"/>
                  <a:gd name="csX0" fmla="*/ 0 w 870405"/>
                  <a:gd name="csY0" fmla="*/ 840130 h 840130"/>
                  <a:gd name="csX1" fmla="*/ 0 w 870405"/>
                  <a:gd name="csY1" fmla="*/ 840130 h 840130"/>
                  <a:gd name="csX2" fmla="*/ 0 w 870405"/>
                  <a:gd name="csY2" fmla="*/ 246797 h 840130"/>
                  <a:gd name="csX3" fmla="*/ 246797 w 870405"/>
                  <a:gd name="csY3" fmla="*/ 0 h 840130"/>
                  <a:gd name="csX4" fmla="*/ 623608 w 870405"/>
                  <a:gd name="csY4" fmla="*/ 0 h 840130"/>
                  <a:gd name="csX5" fmla="*/ 870405 w 870405"/>
                  <a:gd name="csY5" fmla="*/ 246797 h 840130"/>
                  <a:gd name="csX6" fmla="*/ 870405 w 870405"/>
                  <a:gd name="csY6" fmla="*/ 840130 h 840130"/>
                  <a:gd name="csX7" fmla="*/ 870405 w 870405"/>
                  <a:gd name="csY7" fmla="*/ 840130 h 84013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870405" h="840130">
                    <a:moveTo>
                      <a:pt x="0" y="840130"/>
                    </a:moveTo>
                    <a:lnTo>
                      <a:pt x="0" y="840130"/>
                    </a:lnTo>
                    <a:lnTo>
                      <a:pt x="0" y="246797"/>
                    </a:lnTo>
                    <a:cubicBezTo>
                      <a:pt x="0" y="110495"/>
                      <a:pt x="110495" y="0"/>
                      <a:pt x="246797" y="0"/>
                    </a:cubicBezTo>
                    <a:lnTo>
                      <a:pt x="623608" y="0"/>
                    </a:lnTo>
                    <a:cubicBezTo>
                      <a:pt x="759910" y="0"/>
                      <a:pt x="870405" y="110495"/>
                      <a:pt x="870405" y="246797"/>
                    </a:cubicBezTo>
                    <a:lnTo>
                      <a:pt x="870405" y="840130"/>
                    </a:lnTo>
                    <a:lnTo>
                      <a:pt x="870405" y="840130"/>
                    </a:lnTo>
                  </a:path>
                </a:pathLst>
              </a:custGeom>
              <a:solidFill>
                <a:srgbClr val="00206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5" name="二等辺三角形 424">
                <a:extLst>
                  <a:ext uri="{FF2B5EF4-FFF2-40B4-BE49-F238E27FC236}">
                    <a16:creationId xmlns:a16="http://schemas.microsoft.com/office/drawing/2014/main" id="{D70BC156-945A-D759-8210-B65A6F2025E6}"/>
                  </a:ext>
                </a:extLst>
              </p:cNvPr>
              <p:cNvSpPr/>
              <p:nvPr/>
            </p:nvSpPr>
            <p:spPr bwMode="auto">
              <a:xfrm rot="10800000">
                <a:off x="2994585" y="2976570"/>
                <a:ext cx="302410" cy="578365"/>
              </a:xfrm>
              <a:prstGeom prst="triangle">
                <a:avLst/>
              </a:prstGeom>
              <a:solidFill>
                <a:srgbClr val="FFFFFF">
                  <a:lumMod val="95000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6" name="フリーフォーム: 図形 425">
                <a:extLst>
                  <a:ext uri="{FF2B5EF4-FFF2-40B4-BE49-F238E27FC236}">
                    <a16:creationId xmlns:a16="http://schemas.microsoft.com/office/drawing/2014/main" id="{D3F4A471-B9CC-FB27-E3BE-C58698884700}"/>
                  </a:ext>
                </a:extLst>
              </p:cNvPr>
              <p:cNvSpPr/>
              <p:nvPr/>
            </p:nvSpPr>
            <p:spPr bwMode="auto">
              <a:xfrm rot="10800000">
                <a:off x="3081908" y="3048754"/>
                <a:ext cx="127764" cy="506182"/>
              </a:xfrm>
              <a:custGeom>
                <a:avLst/>
                <a:gdLst>
                  <a:gd name="connsiteX0" fmla="*/ 63882 w 127764"/>
                  <a:gd name="connsiteY0" fmla="*/ 506182 h 506182"/>
                  <a:gd name="connsiteX1" fmla="*/ 0 w 127764"/>
                  <a:gd name="connsiteY1" fmla="*/ 244351 h 506182"/>
                  <a:gd name="connsiteX2" fmla="*/ 63882 w 127764"/>
                  <a:gd name="connsiteY2" fmla="*/ 0 h 506182"/>
                  <a:gd name="connsiteX3" fmla="*/ 127764 w 127764"/>
                  <a:gd name="connsiteY3" fmla="*/ 244351 h 50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7764" h="506182">
                    <a:moveTo>
                      <a:pt x="63882" y="506182"/>
                    </a:moveTo>
                    <a:lnTo>
                      <a:pt x="0" y="244351"/>
                    </a:lnTo>
                    <a:lnTo>
                      <a:pt x="63882" y="0"/>
                    </a:lnTo>
                    <a:lnTo>
                      <a:pt x="127764" y="244351"/>
                    </a:lnTo>
                    <a:close/>
                  </a:path>
                </a:pathLst>
              </a:custGeom>
              <a:solidFill>
                <a:srgbClr val="C0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7" name="台形 426">
                <a:extLst>
                  <a:ext uri="{FF2B5EF4-FFF2-40B4-BE49-F238E27FC236}">
                    <a16:creationId xmlns:a16="http://schemas.microsoft.com/office/drawing/2014/main" id="{94CDB10D-0C17-AD2B-5377-AE4602B53E37}"/>
                  </a:ext>
                </a:extLst>
              </p:cNvPr>
              <p:cNvSpPr/>
              <p:nvPr/>
            </p:nvSpPr>
            <p:spPr bwMode="auto">
              <a:xfrm rot="10800000">
                <a:off x="3082978" y="3026298"/>
                <a:ext cx="127291" cy="125184"/>
              </a:xfrm>
              <a:prstGeom prst="trapezoid">
                <a:avLst/>
              </a:prstGeom>
              <a:solidFill>
                <a:srgbClr val="C0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939CDE6D-F443-1DE8-416E-677A361B1C59}"/>
                  </a:ext>
                </a:extLst>
              </p:cNvPr>
              <p:cNvSpPr/>
              <p:nvPr/>
            </p:nvSpPr>
            <p:spPr bwMode="auto">
              <a:xfrm>
                <a:off x="2593567" y="1945656"/>
                <a:ext cx="1121184" cy="816273"/>
              </a:xfrm>
              <a:custGeom>
                <a:avLst/>
                <a:gdLst>
                  <a:gd name="connsiteX0" fmla="*/ 560592 w 1121184"/>
                  <a:gd name="connsiteY0" fmla="*/ 0 h 643341"/>
                  <a:gd name="connsiteX1" fmla="*/ 1121184 w 1121184"/>
                  <a:gd name="connsiteY1" fmla="*/ 483193 h 643341"/>
                  <a:gd name="connsiteX2" fmla="*/ 1112293 w 1121184"/>
                  <a:gd name="connsiteY2" fmla="*/ 559213 h 643341"/>
                  <a:gd name="connsiteX3" fmla="*/ 1108346 w 1121184"/>
                  <a:gd name="connsiteY3" fmla="*/ 560819 h 643341"/>
                  <a:gd name="connsiteX4" fmla="*/ 560592 w 1121184"/>
                  <a:gd name="connsiteY4" fmla="*/ 643341 h 643341"/>
                  <a:gd name="connsiteX5" fmla="*/ 12838 w 1121184"/>
                  <a:gd name="connsiteY5" fmla="*/ 560819 h 643341"/>
                  <a:gd name="connsiteX6" fmla="*/ 8891 w 1121184"/>
                  <a:gd name="connsiteY6" fmla="*/ 559213 h 643341"/>
                  <a:gd name="connsiteX7" fmla="*/ 0 w 1121184"/>
                  <a:gd name="connsiteY7" fmla="*/ 483193 h 643341"/>
                  <a:gd name="connsiteX8" fmla="*/ 560592 w 1121184"/>
                  <a:gd name="connsiteY8" fmla="*/ 0 h 64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1184" h="643341">
                    <a:moveTo>
                      <a:pt x="560592" y="0"/>
                    </a:moveTo>
                    <a:cubicBezTo>
                      <a:pt x="870198" y="0"/>
                      <a:pt x="1121184" y="216333"/>
                      <a:pt x="1121184" y="483193"/>
                    </a:cubicBezTo>
                    <a:lnTo>
                      <a:pt x="1112293" y="559213"/>
                    </a:lnTo>
                    <a:lnTo>
                      <a:pt x="1108346" y="560819"/>
                    </a:lnTo>
                    <a:cubicBezTo>
                      <a:pt x="951987" y="612919"/>
                      <a:pt x="763493" y="643341"/>
                      <a:pt x="560592" y="643341"/>
                    </a:cubicBezTo>
                    <a:cubicBezTo>
                      <a:pt x="357692" y="643341"/>
                      <a:pt x="169197" y="612919"/>
                      <a:pt x="12838" y="560819"/>
                    </a:cubicBezTo>
                    <a:lnTo>
                      <a:pt x="8891" y="559213"/>
                    </a:lnTo>
                    <a:lnTo>
                      <a:pt x="0" y="483193"/>
                    </a:lnTo>
                    <a:cubicBezTo>
                      <a:pt x="0" y="216333"/>
                      <a:pt x="250986" y="0"/>
                      <a:pt x="56059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9" name="楕円 428">
                <a:extLst>
                  <a:ext uri="{FF2B5EF4-FFF2-40B4-BE49-F238E27FC236}">
                    <a16:creationId xmlns:a16="http://schemas.microsoft.com/office/drawing/2014/main" id="{28B654A3-D804-110B-7D2A-79FF5176FFF2}"/>
                  </a:ext>
                </a:extLst>
              </p:cNvPr>
              <p:cNvSpPr/>
              <p:nvPr/>
            </p:nvSpPr>
            <p:spPr bwMode="auto">
              <a:xfrm rot="20700000">
                <a:off x="2555468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0" name="楕円 429">
                <a:extLst>
                  <a:ext uri="{FF2B5EF4-FFF2-40B4-BE49-F238E27FC236}">
                    <a16:creationId xmlns:a16="http://schemas.microsoft.com/office/drawing/2014/main" id="{A7E38C28-17EB-AAB5-E623-88DC746F1689}"/>
                  </a:ext>
                </a:extLst>
              </p:cNvPr>
              <p:cNvSpPr/>
              <p:nvPr/>
            </p:nvSpPr>
            <p:spPr bwMode="auto">
              <a:xfrm rot="900000" flipH="1">
                <a:off x="3466853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1" name="楕円 430">
                <a:extLst>
                  <a:ext uri="{FF2B5EF4-FFF2-40B4-BE49-F238E27FC236}">
                    <a16:creationId xmlns:a16="http://schemas.microsoft.com/office/drawing/2014/main" id="{397AC420-95F0-87FC-EC91-81727FFFEEFB}"/>
                  </a:ext>
                </a:extLst>
              </p:cNvPr>
              <p:cNvSpPr/>
              <p:nvPr/>
            </p:nvSpPr>
            <p:spPr bwMode="auto">
              <a:xfrm>
                <a:off x="2670965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47EE27D6-904B-B43F-E62F-573D2BD882E6}"/>
                  </a:ext>
                </a:extLst>
              </p:cNvPr>
              <p:cNvSpPr/>
              <p:nvPr/>
            </p:nvSpPr>
            <p:spPr bwMode="auto">
              <a:xfrm>
                <a:off x="2723670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8D87A8AF-A81A-B345-4F84-FEB70D24A7C5}"/>
                  </a:ext>
                </a:extLst>
              </p:cNvPr>
              <p:cNvSpPr/>
              <p:nvPr/>
            </p:nvSpPr>
            <p:spPr bwMode="auto">
              <a:xfrm>
                <a:off x="3223124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4" name="楕円 433">
                <a:extLst>
                  <a:ext uri="{FF2B5EF4-FFF2-40B4-BE49-F238E27FC236}">
                    <a16:creationId xmlns:a16="http://schemas.microsoft.com/office/drawing/2014/main" id="{598D64E7-3C0C-908D-DBC2-F096402AD2F6}"/>
                  </a:ext>
                </a:extLst>
              </p:cNvPr>
              <p:cNvSpPr/>
              <p:nvPr/>
            </p:nvSpPr>
            <p:spPr bwMode="auto">
              <a:xfrm>
                <a:off x="2855987" y="2473448"/>
                <a:ext cx="86862" cy="86862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5" name="楕円 434">
                <a:extLst>
                  <a:ext uri="{FF2B5EF4-FFF2-40B4-BE49-F238E27FC236}">
                    <a16:creationId xmlns:a16="http://schemas.microsoft.com/office/drawing/2014/main" id="{13FE1479-4C1F-50C2-3C41-BC60475FE2C4}"/>
                  </a:ext>
                </a:extLst>
              </p:cNvPr>
              <p:cNvSpPr/>
              <p:nvPr/>
            </p:nvSpPr>
            <p:spPr bwMode="auto">
              <a:xfrm>
                <a:off x="3359784" y="2473448"/>
                <a:ext cx="86862" cy="86862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6" name="二等辺三角形 71">
                <a:extLst>
                  <a:ext uri="{FF2B5EF4-FFF2-40B4-BE49-F238E27FC236}">
                    <a16:creationId xmlns:a16="http://schemas.microsoft.com/office/drawing/2014/main" id="{5521A547-47A5-0DF5-F6F8-8D9D39B0C652}"/>
                  </a:ext>
                </a:extLst>
              </p:cNvPr>
              <p:cNvSpPr/>
              <p:nvPr/>
            </p:nvSpPr>
            <p:spPr bwMode="auto">
              <a:xfrm rot="16200000">
                <a:off x="2971648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accent2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92B8908B-F25C-764D-D7A9-07D3F3489C1C}"/>
                  </a:ext>
                </a:extLst>
              </p:cNvPr>
              <p:cNvSpPr/>
              <p:nvPr/>
            </p:nvSpPr>
            <p:spPr bwMode="auto">
              <a:xfrm rot="10800000">
                <a:off x="2970112" y="2804999"/>
                <a:ext cx="374450" cy="79767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8" name="楕円 437">
                <a:extLst>
                  <a:ext uri="{FF2B5EF4-FFF2-40B4-BE49-F238E27FC236}">
                    <a16:creationId xmlns:a16="http://schemas.microsoft.com/office/drawing/2014/main" id="{A96C1743-B752-EDF3-089F-6A13CB55ED29}"/>
                  </a:ext>
                </a:extLst>
              </p:cNvPr>
              <p:cNvSpPr/>
              <p:nvPr/>
            </p:nvSpPr>
            <p:spPr bwMode="auto">
              <a:xfrm rot="20700000">
                <a:off x="2664062" y="2054486"/>
                <a:ext cx="726726" cy="271094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21A966DA-09A2-E728-B5F4-F26FEB25580C}"/>
                  </a:ext>
                </a:extLst>
              </p:cNvPr>
              <p:cNvSpPr/>
              <p:nvPr/>
            </p:nvSpPr>
            <p:spPr bwMode="auto">
              <a:xfrm>
                <a:off x="2847975" y="3045619"/>
                <a:ext cx="233363" cy="483394"/>
              </a:xfrm>
              <a:custGeom>
                <a:avLst/>
                <a:gdLst>
                  <a:gd name="connsiteX0" fmla="*/ 76200 w 250032"/>
                  <a:gd name="connsiteY0" fmla="*/ 0 h 483394"/>
                  <a:gd name="connsiteX1" fmla="*/ 0 w 250032"/>
                  <a:gd name="connsiteY1" fmla="*/ 66675 h 483394"/>
                  <a:gd name="connsiteX2" fmla="*/ 145257 w 250032"/>
                  <a:gd name="connsiteY2" fmla="*/ 140494 h 483394"/>
                  <a:gd name="connsiteX3" fmla="*/ 85725 w 250032"/>
                  <a:gd name="connsiteY3" fmla="*/ 245269 h 483394"/>
                  <a:gd name="connsiteX4" fmla="*/ 250032 w 250032"/>
                  <a:gd name="connsiteY4" fmla="*/ 483394 h 483394"/>
                  <a:gd name="connsiteX0" fmla="*/ 59531 w 233363"/>
                  <a:gd name="connsiteY0" fmla="*/ 0 h 483394"/>
                  <a:gd name="connsiteX1" fmla="*/ 0 w 233363"/>
                  <a:gd name="connsiteY1" fmla="*/ 145256 h 483394"/>
                  <a:gd name="connsiteX2" fmla="*/ 128588 w 233363"/>
                  <a:gd name="connsiteY2" fmla="*/ 140494 h 483394"/>
                  <a:gd name="connsiteX3" fmla="*/ 69056 w 233363"/>
                  <a:gd name="connsiteY3" fmla="*/ 245269 h 483394"/>
                  <a:gd name="connsiteX4" fmla="*/ 233363 w 233363"/>
                  <a:gd name="connsiteY4" fmla="*/ 483394 h 483394"/>
                  <a:gd name="connsiteX0" fmla="*/ 59531 w 233363"/>
                  <a:gd name="connsiteY0" fmla="*/ 0 h 483394"/>
                  <a:gd name="connsiteX1" fmla="*/ 0 w 233363"/>
                  <a:gd name="connsiteY1" fmla="*/ 145256 h 483394"/>
                  <a:gd name="connsiteX2" fmla="*/ 128588 w 233363"/>
                  <a:gd name="connsiteY2" fmla="*/ 140494 h 483394"/>
                  <a:gd name="connsiteX3" fmla="*/ 30956 w 233363"/>
                  <a:gd name="connsiteY3" fmla="*/ 211932 h 483394"/>
                  <a:gd name="connsiteX4" fmla="*/ 233363 w 233363"/>
                  <a:gd name="connsiteY4" fmla="*/ 483394 h 483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363" h="483394">
                    <a:moveTo>
                      <a:pt x="59531" y="0"/>
                    </a:moveTo>
                    <a:lnTo>
                      <a:pt x="0" y="145256"/>
                    </a:lnTo>
                    <a:lnTo>
                      <a:pt x="128588" y="140494"/>
                    </a:lnTo>
                    <a:lnTo>
                      <a:pt x="30956" y="211932"/>
                    </a:lnTo>
                    <a:lnTo>
                      <a:pt x="233363" y="483394"/>
                    </a:lnTo>
                  </a:path>
                </a:pathLst>
              </a:custGeom>
              <a:solidFill>
                <a:srgbClr val="00206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0" name="フリーフォーム: 図形 439">
                <a:extLst>
                  <a:ext uri="{FF2B5EF4-FFF2-40B4-BE49-F238E27FC236}">
                    <a16:creationId xmlns:a16="http://schemas.microsoft.com/office/drawing/2014/main" id="{89C5DA90-4D96-3D2F-CB44-370AD3B5EE28}"/>
                  </a:ext>
                </a:extLst>
              </p:cNvPr>
              <p:cNvSpPr/>
              <p:nvPr/>
            </p:nvSpPr>
            <p:spPr bwMode="auto">
              <a:xfrm flipH="1">
                <a:off x="3221831" y="3045619"/>
                <a:ext cx="233363" cy="483394"/>
              </a:xfrm>
              <a:custGeom>
                <a:avLst/>
                <a:gdLst>
                  <a:gd name="connsiteX0" fmla="*/ 76200 w 250032"/>
                  <a:gd name="connsiteY0" fmla="*/ 0 h 483394"/>
                  <a:gd name="connsiteX1" fmla="*/ 0 w 250032"/>
                  <a:gd name="connsiteY1" fmla="*/ 66675 h 483394"/>
                  <a:gd name="connsiteX2" fmla="*/ 145257 w 250032"/>
                  <a:gd name="connsiteY2" fmla="*/ 140494 h 483394"/>
                  <a:gd name="connsiteX3" fmla="*/ 85725 w 250032"/>
                  <a:gd name="connsiteY3" fmla="*/ 245269 h 483394"/>
                  <a:gd name="connsiteX4" fmla="*/ 250032 w 250032"/>
                  <a:gd name="connsiteY4" fmla="*/ 483394 h 483394"/>
                  <a:gd name="connsiteX0" fmla="*/ 59531 w 233363"/>
                  <a:gd name="connsiteY0" fmla="*/ 0 h 483394"/>
                  <a:gd name="connsiteX1" fmla="*/ 0 w 233363"/>
                  <a:gd name="connsiteY1" fmla="*/ 145256 h 483394"/>
                  <a:gd name="connsiteX2" fmla="*/ 128588 w 233363"/>
                  <a:gd name="connsiteY2" fmla="*/ 140494 h 483394"/>
                  <a:gd name="connsiteX3" fmla="*/ 69056 w 233363"/>
                  <a:gd name="connsiteY3" fmla="*/ 245269 h 483394"/>
                  <a:gd name="connsiteX4" fmla="*/ 233363 w 233363"/>
                  <a:gd name="connsiteY4" fmla="*/ 483394 h 483394"/>
                  <a:gd name="connsiteX0" fmla="*/ 59531 w 233363"/>
                  <a:gd name="connsiteY0" fmla="*/ 0 h 483394"/>
                  <a:gd name="connsiteX1" fmla="*/ 0 w 233363"/>
                  <a:gd name="connsiteY1" fmla="*/ 145256 h 483394"/>
                  <a:gd name="connsiteX2" fmla="*/ 128588 w 233363"/>
                  <a:gd name="connsiteY2" fmla="*/ 140494 h 483394"/>
                  <a:gd name="connsiteX3" fmla="*/ 30956 w 233363"/>
                  <a:gd name="connsiteY3" fmla="*/ 211932 h 483394"/>
                  <a:gd name="connsiteX4" fmla="*/ 233363 w 233363"/>
                  <a:gd name="connsiteY4" fmla="*/ 483394 h 483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363" h="483394">
                    <a:moveTo>
                      <a:pt x="59531" y="0"/>
                    </a:moveTo>
                    <a:lnTo>
                      <a:pt x="0" y="145256"/>
                    </a:lnTo>
                    <a:lnTo>
                      <a:pt x="128588" y="140494"/>
                    </a:lnTo>
                    <a:lnTo>
                      <a:pt x="30956" y="211932"/>
                    </a:lnTo>
                    <a:lnTo>
                      <a:pt x="233363" y="483394"/>
                    </a:lnTo>
                  </a:path>
                </a:pathLst>
              </a:custGeom>
              <a:solidFill>
                <a:srgbClr val="00206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15" name="グループ化 414">
              <a:extLst>
                <a:ext uri="{FF2B5EF4-FFF2-40B4-BE49-F238E27FC236}">
                  <a16:creationId xmlns:a16="http://schemas.microsoft.com/office/drawing/2014/main" id="{A63C0B3B-EDC0-1419-6741-E856F2B211C6}"/>
                </a:ext>
              </a:extLst>
            </p:cNvPr>
            <p:cNvGrpSpPr/>
            <p:nvPr/>
          </p:nvGrpSpPr>
          <p:grpSpPr>
            <a:xfrm>
              <a:off x="-893381" y="7377258"/>
              <a:ext cx="467483" cy="871660"/>
              <a:chOff x="6694867" y="7154369"/>
              <a:chExt cx="414373" cy="772632"/>
            </a:xfrm>
          </p:grpSpPr>
          <p:sp>
            <p:nvSpPr>
              <p:cNvPr id="421" name="四角形: 上の 2 つの角を丸める 130">
                <a:extLst>
                  <a:ext uri="{FF2B5EF4-FFF2-40B4-BE49-F238E27FC236}">
                    <a16:creationId xmlns:a16="http://schemas.microsoft.com/office/drawing/2014/main" id="{B7E41624-7CFE-9A4A-9085-43C7D84ECB0B}"/>
                  </a:ext>
                </a:extLst>
              </p:cNvPr>
              <p:cNvSpPr/>
              <p:nvPr/>
            </p:nvSpPr>
            <p:spPr bwMode="auto">
              <a:xfrm rot="756956">
                <a:off x="6694867" y="7517986"/>
                <a:ext cx="206850" cy="387931"/>
              </a:xfrm>
              <a:custGeom>
                <a:avLst/>
                <a:gdLst>
                  <a:gd name="csX0" fmla="*/ 0 w 206850"/>
                  <a:gd name="csY0" fmla="*/ 0 h 387931"/>
                  <a:gd name="csX1" fmla="*/ 206850 w 206850"/>
                  <a:gd name="csY1" fmla="*/ 0 h 387931"/>
                  <a:gd name="csX2" fmla="*/ 206850 w 206850"/>
                  <a:gd name="csY2" fmla="*/ 0 h 387931"/>
                  <a:gd name="csX3" fmla="*/ 206850 w 206850"/>
                  <a:gd name="csY3" fmla="*/ 284506 h 387931"/>
                  <a:gd name="csX4" fmla="*/ 103425 w 206850"/>
                  <a:gd name="csY4" fmla="*/ 387931 h 387931"/>
                  <a:gd name="csX5" fmla="*/ 103425 w 206850"/>
                  <a:gd name="csY5" fmla="*/ 387931 h 387931"/>
                  <a:gd name="csX6" fmla="*/ 0 w 206850"/>
                  <a:gd name="csY6" fmla="*/ 284506 h 387931"/>
                  <a:gd name="csX7" fmla="*/ 0 w 206850"/>
                  <a:gd name="csY7" fmla="*/ 0 h 387931"/>
                  <a:gd name="csX8" fmla="*/ 0 w 206850"/>
                  <a:gd name="csY8" fmla="*/ 0 h 387931"/>
                  <a:gd name="csX0" fmla="*/ 0 w 206850"/>
                  <a:gd name="csY0" fmla="*/ 76714 h 464645"/>
                  <a:gd name="csX1" fmla="*/ 99684 w 206850"/>
                  <a:gd name="csY1" fmla="*/ 0 h 464645"/>
                  <a:gd name="csX2" fmla="*/ 206850 w 206850"/>
                  <a:gd name="csY2" fmla="*/ 76714 h 464645"/>
                  <a:gd name="csX3" fmla="*/ 206850 w 206850"/>
                  <a:gd name="csY3" fmla="*/ 76714 h 464645"/>
                  <a:gd name="csX4" fmla="*/ 206850 w 206850"/>
                  <a:gd name="csY4" fmla="*/ 361220 h 464645"/>
                  <a:gd name="csX5" fmla="*/ 103425 w 206850"/>
                  <a:gd name="csY5" fmla="*/ 464645 h 464645"/>
                  <a:gd name="csX6" fmla="*/ 103425 w 206850"/>
                  <a:gd name="csY6" fmla="*/ 464645 h 464645"/>
                  <a:gd name="csX7" fmla="*/ 0 w 206850"/>
                  <a:gd name="csY7" fmla="*/ 361220 h 464645"/>
                  <a:gd name="csX8" fmla="*/ 0 w 206850"/>
                  <a:gd name="csY8" fmla="*/ 76714 h 464645"/>
                  <a:gd name="csX9" fmla="*/ 0 w 206850"/>
                  <a:gd name="csY9" fmla="*/ 76714 h 464645"/>
                  <a:gd name="csX0" fmla="*/ 99684 w 206850"/>
                  <a:gd name="csY0" fmla="*/ 0 h 464645"/>
                  <a:gd name="csX1" fmla="*/ 206850 w 206850"/>
                  <a:gd name="csY1" fmla="*/ 76714 h 464645"/>
                  <a:gd name="csX2" fmla="*/ 206850 w 206850"/>
                  <a:gd name="csY2" fmla="*/ 76714 h 464645"/>
                  <a:gd name="csX3" fmla="*/ 206850 w 206850"/>
                  <a:gd name="csY3" fmla="*/ 361220 h 464645"/>
                  <a:gd name="csX4" fmla="*/ 103425 w 206850"/>
                  <a:gd name="csY4" fmla="*/ 464645 h 464645"/>
                  <a:gd name="csX5" fmla="*/ 103425 w 206850"/>
                  <a:gd name="csY5" fmla="*/ 464645 h 464645"/>
                  <a:gd name="csX6" fmla="*/ 0 w 206850"/>
                  <a:gd name="csY6" fmla="*/ 361220 h 464645"/>
                  <a:gd name="csX7" fmla="*/ 0 w 206850"/>
                  <a:gd name="csY7" fmla="*/ 76714 h 464645"/>
                  <a:gd name="csX8" fmla="*/ 0 w 206850"/>
                  <a:gd name="csY8" fmla="*/ 76714 h 464645"/>
                  <a:gd name="csX9" fmla="*/ 191124 w 206850"/>
                  <a:gd name="csY9" fmla="*/ 91440 h 464645"/>
                  <a:gd name="csX0" fmla="*/ 206850 w 206850"/>
                  <a:gd name="csY0" fmla="*/ 29944 h 417875"/>
                  <a:gd name="csX1" fmla="*/ 206850 w 206850"/>
                  <a:gd name="csY1" fmla="*/ 29944 h 417875"/>
                  <a:gd name="csX2" fmla="*/ 206850 w 206850"/>
                  <a:gd name="csY2" fmla="*/ 314450 h 417875"/>
                  <a:gd name="csX3" fmla="*/ 103425 w 206850"/>
                  <a:gd name="csY3" fmla="*/ 417875 h 417875"/>
                  <a:gd name="csX4" fmla="*/ 103425 w 206850"/>
                  <a:gd name="csY4" fmla="*/ 417875 h 417875"/>
                  <a:gd name="csX5" fmla="*/ 0 w 206850"/>
                  <a:gd name="csY5" fmla="*/ 314450 h 417875"/>
                  <a:gd name="csX6" fmla="*/ 0 w 206850"/>
                  <a:gd name="csY6" fmla="*/ 29944 h 417875"/>
                  <a:gd name="csX7" fmla="*/ 0 w 206850"/>
                  <a:gd name="csY7" fmla="*/ 29944 h 417875"/>
                  <a:gd name="csX8" fmla="*/ 191124 w 206850"/>
                  <a:gd name="csY8" fmla="*/ 44670 h 417875"/>
                  <a:gd name="csX0" fmla="*/ 206850 w 206850"/>
                  <a:gd name="csY0" fmla="*/ 29944 h 417875"/>
                  <a:gd name="csX1" fmla="*/ 206850 w 206850"/>
                  <a:gd name="csY1" fmla="*/ 314450 h 417875"/>
                  <a:gd name="csX2" fmla="*/ 103425 w 206850"/>
                  <a:gd name="csY2" fmla="*/ 417875 h 417875"/>
                  <a:gd name="csX3" fmla="*/ 103425 w 206850"/>
                  <a:gd name="csY3" fmla="*/ 417875 h 417875"/>
                  <a:gd name="csX4" fmla="*/ 0 w 206850"/>
                  <a:gd name="csY4" fmla="*/ 314450 h 417875"/>
                  <a:gd name="csX5" fmla="*/ 0 w 206850"/>
                  <a:gd name="csY5" fmla="*/ 29944 h 417875"/>
                  <a:gd name="csX6" fmla="*/ 0 w 206850"/>
                  <a:gd name="csY6" fmla="*/ 29944 h 417875"/>
                  <a:gd name="csX7" fmla="*/ 191124 w 206850"/>
                  <a:gd name="csY7" fmla="*/ 44670 h 417875"/>
                  <a:gd name="csX0" fmla="*/ 206850 w 206850"/>
                  <a:gd name="csY0" fmla="*/ 0 h 387931"/>
                  <a:gd name="csX1" fmla="*/ 206850 w 206850"/>
                  <a:gd name="csY1" fmla="*/ 284506 h 387931"/>
                  <a:gd name="csX2" fmla="*/ 103425 w 206850"/>
                  <a:gd name="csY2" fmla="*/ 387931 h 387931"/>
                  <a:gd name="csX3" fmla="*/ 103425 w 206850"/>
                  <a:gd name="csY3" fmla="*/ 387931 h 387931"/>
                  <a:gd name="csX4" fmla="*/ 0 w 206850"/>
                  <a:gd name="csY4" fmla="*/ 284506 h 387931"/>
                  <a:gd name="csX5" fmla="*/ 0 w 206850"/>
                  <a:gd name="csY5" fmla="*/ 0 h 387931"/>
                  <a:gd name="csX6" fmla="*/ 0 w 206850"/>
                  <a:gd name="csY6" fmla="*/ 0 h 3879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206850" h="387931">
                    <a:moveTo>
                      <a:pt x="206850" y="0"/>
                    </a:moveTo>
                    <a:lnTo>
                      <a:pt x="206850" y="284506"/>
                    </a:lnTo>
                    <a:cubicBezTo>
                      <a:pt x="206850" y="341626"/>
                      <a:pt x="160545" y="387931"/>
                      <a:pt x="103425" y="387931"/>
                    </a:cubicBezTo>
                    <a:lnTo>
                      <a:pt x="103425" y="387931"/>
                    </a:lnTo>
                    <a:cubicBezTo>
                      <a:pt x="46305" y="387931"/>
                      <a:pt x="0" y="341626"/>
                      <a:pt x="0" y="284506"/>
                    </a:cubicBez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206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2" name="フリーフォーム: 図形 421">
                <a:extLst>
                  <a:ext uri="{FF2B5EF4-FFF2-40B4-BE49-F238E27FC236}">
                    <a16:creationId xmlns:a16="http://schemas.microsoft.com/office/drawing/2014/main" id="{F7BA6397-1508-BCF5-8419-3BCAE016E2C8}"/>
                  </a:ext>
                </a:extLst>
              </p:cNvPr>
              <p:cNvSpPr/>
              <p:nvPr/>
            </p:nvSpPr>
            <p:spPr bwMode="auto">
              <a:xfrm>
                <a:off x="6929220" y="7154369"/>
                <a:ext cx="180020" cy="294535"/>
              </a:xfrm>
              <a:custGeom>
                <a:avLst/>
                <a:gdLst>
                  <a:gd name="csX0" fmla="*/ 46756 w 180020"/>
                  <a:gd name="csY0" fmla="*/ 0 h 294535"/>
                  <a:gd name="csX1" fmla="*/ 75471 w 180020"/>
                  <a:gd name="csY1" fmla="*/ 28715 h 294535"/>
                  <a:gd name="csX2" fmla="*/ 75471 w 180020"/>
                  <a:gd name="csY2" fmla="*/ 114515 h 294535"/>
                  <a:gd name="csX3" fmla="*/ 116678 w 180020"/>
                  <a:gd name="csY3" fmla="*/ 114515 h 294535"/>
                  <a:gd name="csX4" fmla="*/ 180020 w 180020"/>
                  <a:gd name="csY4" fmla="*/ 177857 h 294535"/>
                  <a:gd name="csX5" fmla="*/ 180020 w 180020"/>
                  <a:gd name="csY5" fmla="*/ 231193 h 294535"/>
                  <a:gd name="csX6" fmla="*/ 116678 w 180020"/>
                  <a:gd name="csY6" fmla="*/ 294535 h 294535"/>
                  <a:gd name="csX7" fmla="*/ 63342 w 180020"/>
                  <a:gd name="csY7" fmla="*/ 294535 h 294535"/>
                  <a:gd name="csX8" fmla="*/ 0 w 180020"/>
                  <a:gd name="csY8" fmla="*/ 231193 h 294535"/>
                  <a:gd name="csX9" fmla="*/ 0 w 180020"/>
                  <a:gd name="csY9" fmla="*/ 177857 h 294535"/>
                  <a:gd name="csX10" fmla="*/ 4978 w 180020"/>
                  <a:gd name="csY10" fmla="*/ 153202 h 294535"/>
                  <a:gd name="csX11" fmla="*/ 18041 w 180020"/>
                  <a:gd name="csY11" fmla="*/ 133826 h 294535"/>
                  <a:gd name="csX12" fmla="*/ 18041 w 180020"/>
                  <a:gd name="csY12" fmla="*/ 28715 h 294535"/>
                  <a:gd name="csX13" fmla="*/ 46756 w 180020"/>
                  <a:gd name="csY13" fmla="*/ 0 h 29453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</a:cxnLst>
                <a:rect l="l" t="t" r="r" b="b"/>
                <a:pathLst>
                  <a:path w="180020" h="294535">
                    <a:moveTo>
                      <a:pt x="46756" y="0"/>
                    </a:moveTo>
                    <a:cubicBezTo>
                      <a:pt x="62615" y="0"/>
                      <a:pt x="75471" y="12856"/>
                      <a:pt x="75471" y="28715"/>
                    </a:cubicBezTo>
                    <a:lnTo>
                      <a:pt x="75471" y="114515"/>
                    </a:lnTo>
                    <a:lnTo>
                      <a:pt x="116678" y="114515"/>
                    </a:lnTo>
                    <a:cubicBezTo>
                      <a:pt x="151661" y="114515"/>
                      <a:pt x="180020" y="142874"/>
                      <a:pt x="180020" y="177857"/>
                    </a:cubicBezTo>
                    <a:lnTo>
                      <a:pt x="180020" y="231193"/>
                    </a:lnTo>
                    <a:cubicBezTo>
                      <a:pt x="180020" y="266176"/>
                      <a:pt x="151661" y="294535"/>
                      <a:pt x="116678" y="294535"/>
                    </a:cubicBezTo>
                    <a:lnTo>
                      <a:pt x="63342" y="294535"/>
                    </a:lnTo>
                    <a:cubicBezTo>
                      <a:pt x="28359" y="294535"/>
                      <a:pt x="0" y="266176"/>
                      <a:pt x="0" y="231193"/>
                    </a:cubicBezTo>
                    <a:lnTo>
                      <a:pt x="0" y="177857"/>
                    </a:lnTo>
                    <a:cubicBezTo>
                      <a:pt x="0" y="169112"/>
                      <a:pt x="1773" y="160780"/>
                      <a:pt x="4978" y="153202"/>
                    </a:cubicBezTo>
                    <a:lnTo>
                      <a:pt x="18041" y="133826"/>
                    </a:lnTo>
                    <a:lnTo>
                      <a:pt x="18041" y="28715"/>
                    </a:lnTo>
                    <a:cubicBezTo>
                      <a:pt x="18041" y="12856"/>
                      <a:pt x="30897" y="0"/>
                      <a:pt x="4675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accent2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3" name="四角形: 上の 2 つの角を丸める 131">
                <a:extLst>
                  <a:ext uri="{FF2B5EF4-FFF2-40B4-BE49-F238E27FC236}">
                    <a16:creationId xmlns:a16="http://schemas.microsoft.com/office/drawing/2014/main" id="{48F7A601-D730-0114-6867-5818FE551C00}"/>
                  </a:ext>
                </a:extLst>
              </p:cNvPr>
              <p:cNvSpPr/>
              <p:nvPr/>
            </p:nvSpPr>
            <p:spPr bwMode="auto">
              <a:xfrm rot="1800000">
                <a:off x="6768624" y="7374583"/>
                <a:ext cx="198095" cy="552418"/>
              </a:xfrm>
              <a:custGeom>
                <a:avLst/>
                <a:gdLst>
                  <a:gd name="csX0" fmla="*/ 0 w 197260"/>
                  <a:gd name="csY0" fmla="*/ 0 h 588196"/>
                  <a:gd name="csX1" fmla="*/ 197260 w 197260"/>
                  <a:gd name="csY1" fmla="*/ 0 h 588196"/>
                  <a:gd name="csX2" fmla="*/ 197260 w 197260"/>
                  <a:gd name="csY2" fmla="*/ 0 h 588196"/>
                  <a:gd name="csX3" fmla="*/ 197260 w 197260"/>
                  <a:gd name="csY3" fmla="*/ 489566 h 588196"/>
                  <a:gd name="csX4" fmla="*/ 98630 w 197260"/>
                  <a:gd name="csY4" fmla="*/ 588196 h 588196"/>
                  <a:gd name="csX5" fmla="*/ 98630 w 197260"/>
                  <a:gd name="csY5" fmla="*/ 588196 h 588196"/>
                  <a:gd name="csX6" fmla="*/ 0 w 197260"/>
                  <a:gd name="csY6" fmla="*/ 489566 h 588196"/>
                  <a:gd name="csX7" fmla="*/ 0 w 197260"/>
                  <a:gd name="csY7" fmla="*/ 0 h 588196"/>
                  <a:gd name="csX8" fmla="*/ 0 w 197260"/>
                  <a:gd name="csY8" fmla="*/ 0 h 588196"/>
                  <a:gd name="csX0" fmla="*/ 835 w 198095"/>
                  <a:gd name="csY0" fmla="*/ 0 h 588196"/>
                  <a:gd name="csX1" fmla="*/ 198095 w 198095"/>
                  <a:gd name="csY1" fmla="*/ 0 h 588196"/>
                  <a:gd name="csX2" fmla="*/ 198095 w 198095"/>
                  <a:gd name="csY2" fmla="*/ 0 h 588196"/>
                  <a:gd name="csX3" fmla="*/ 198095 w 198095"/>
                  <a:gd name="csY3" fmla="*/ 489566 h 588196"/>
                  <a:gd name="csX4" fmla="*/ 99465 w 198095"/>
                  <a:gd name="csY4" fmla="*/ 588196 h 588196"/>
                  <a:gd name="csX5" fmla="*/ 99465 w 198095"/>
                  <a:gd name="csY5" fmla="*/ 588196 h 588196"/>
                  <a:gd name="csX6" fmla="*/ 835 w 198095"/>
                  <a:gd name="csY6" fmla="*/ 489566 h 588196"/>
                  <a:gd name="csX7" fmla="*/ 0 w 198095"/>
                  <a:gd name="csY7" fmla="*/ 321284 h 588196"/>
                  <a:gd name="csX8" fmla="*/ 835 w 198095"/>
                  <a:gd name="csY8" fmla="*/ 0 h 588196"/>
                  <a:gd name="csX9" fmla="*/ 835 w 198095"/>
                  <a:gd name="csY9" fmla="*/ 0 h 588196"/>
                  <a:gd name="csX0" fmla="*/ 8240 w 205500"/>
                  <a:gd name="csY0" fmla="*/ 0 h 588196"/>
                  <a:gd name="csX1" fmla="*/ 205500 w 205500"/>
                  <a:gd name="csY1" fmla="*/ 0 h 588196"/>
                  <a:gd name="csX2" fmla="*/ 205500 w 205500"/>
                  <a:gd name="csY2" fmla="*/ 0 h 588196"/>
                  <a:gd name="csX3" fmla="*/ 205500 w 205500"/>
                  <a:gd name="csY3" fmla="*/ 489566 h 588196"/>
                  <a:gd name="csX4" fmla="*/ 106870 w 205500"/>
                  <a:gd name="csY4" fmla="*/ 588196 h 588196"/>
                  <a:gd name="csX5" fmla="*/ 106870 w 205500"/>
                  <a:gd name="csY5" fmla="*/ 588196 h 588196"/>
                  <a:gd name="csX6" fmla="*/ 8240 w 205500"/>
                  <a:gd name="csY6" fmla="*/ 489566 h 588196"/>
                  <a:gd name="csX7" fmla="*/ 5538 w 205500"/>
                  <a:gd name="csY7" fmla="*/ 432347 h 588196"/>
                  <a:gd name="csX8" fmla="*/ 7405 w 205500"/>
                  <a:gd name="csY8" fmla="*/ 321284 h 588196"/>
                  <a:gd name="csX9" fmla="*/ 8240 w 205500"/>
                  <a:gd name="csY9" fmla="*/ 0 h 588196"/>
                  <a:gd name="csX10" fmla="*/ 8240 w 205500"/>
                  <a:gd name="csY10" fmla="*/ 0 h 588196"/>
                  <a:gd name="csX0" fmla="*/ 3442 w 203404"/>
                  <a:gd name="csY0" fmla="*/ 432347 h 588196"/>
                  <a:gd name="csX1" fmla="*/ 5309 w 203404"/>
                  <a:gd name="csY1" fmla="*/ 321284 h 588196"/>
                  <a:gd name="csX2" fmla="*/ 6144 w 203404"/>
                  <a:gd name="csY2" fmla="*/ 0 h 588196"/>
                  <a:gd name="csX3" fmla="*/ 6144 w 203404"/>
                  <a:gd name="csY3" fmla="*/ 0 h 588196"/>
                  <a:gd name="csX4" fmla="*/ 203404 w 203404"/>
                  <a:gd name="csY4" fmla="*/ 0 h 588196"/>
                  <a:gd name="csX5" fmla="*/ 203404 w 203404"/>
                  <a:gd name="csY5" fmla="*/ 0 h 588196"/>
                  <a:gd name="csX6" fmla="*/ 203404 w 203404"/>
                  <a:gd name="csY6" fmla="*/ 489566 h 588196"/>
                  <a:gd name="csX7" fmla="*/ 104774 w 203404"/>
                  <a:gd name="csY7" fmla="*/ 588196 h 588196"/>
                  <a:gd name="csX8" fmla="*/ 104774 w 203404"/>
                  <a:gd name="csY8" fmla="*/ 588196 h 588196"/>
                  <a:gd name="csX9" fmla="*/ 6144 w 203404"/>
                  <a:gd name="csY9" fmla="*/ 489566 h 588196"/>
                  <a:gd name="csX10" fmla="*/ 94882 w 203404"/>
                  <a:gd name="csY10" fmla="*/ 523787 h 588196"/>
                  <a:gd name="csX0" fmla="*/ 5309 w 203404"/>
                  <a:gd name="csY0" fmla="*/ 321284 h 588196"/>
                  <a:gd name="csX1" fmla="*/ 6144 w 203404"/>
                  <a:gd name="csY1" fmla="*/ 0 h 588196"/>
                  <a:gd name="csX2" fmla="*/ 6144 w 203404"/>
                  <a:gd name="csY2" fmla="*/ 0 h 588196"/>
                  <a:gd name="csX3" fmla="*/ 203404 w 203404"/>
                  <a:gd name="csY3" fmla="*/ 0 h 588196"/>
                  <a:gd name="csX4" fmla="*/ 203404 w 203404"/>
                  <a:gd name="csY4" fmla="*/ 0 h 588196"/>
                  <a:gd name="csX5" fmla="*/ 203404 w 203404"/>
                  <a:gd name="csY5" fmla="*/ 489566 h 588196"/>
                  <a:gd name="csX6" fmla="*/ 104774 w 203404"/>
                  <a:gd name="csY6" fmla="*/ 588196 h 588196"/>
                  <a:gd name="csX7" fmla="*/ 104774 w 203404"/>
                  <a:gd name="csY7" fmla="*/ 588196 h 588196"/>
                  <a:gd name="csX8" fmla="*/ 6144 w 203404"/>
                  <a:gd name="csY8" fmla="*/ 489566 h 588196"/>
                  <a:gd name="csX9" fmla="*/ 94882 w 203404"/>
                  <a:gd name="csY9" fmla="*/ 523787 h 588196"/>
                  <a:gd name="csX0" fmla="*/ 0 w 198095"/>
                  <a:gd name="csY0" fmla="*/ 321284 h 588196"/>
                  <a:gd name="csX1" fmla="*/ 835 w 198095"/>
                  <a:gd name="csY1" fmla="*/ 0 h 588196"/>
                  <a:gd name="csX2" fmla="*/ 835 w 198095"/>
                  <a:gd name="csY2" fmla="*/ 0 h 588196"/>
                  <a:gd name="csX3" fmla="*/ 198095 w 198095"/>
                  <a:gd name="csY3" fmla="*/ 0 h 588196"/>
                  <a:gd name="csX4" fmla="*/ 198095 w 198095"/>
                  <a:gd name="csY4" fmla="*/ 0 h 588196"/>
                  <a:gd name="csX5" fmla="*/ 198095 w 198095"/>
                  <a:gd name="csY5" fmla="*/ 489566 h 588196"/>
                  <a:gd name="csX6" fmla="*/ 99465 w 198095"/>
                  <a:gd name="csY6" fmla="*/ 588196 h 588196"/>
                  <a:gd name="csX7" fmla="*/ 99465 w 198095"/>
                  <a:gd name="csY7" fmla="*/ 588196 h 588196"/>
                  <a:gd name="csX8" fmla="*/ 835 w 198095"/>
                  <a:gd name="csY8" fmla="*/ 489566 h 588196"/>
                  <a:gd name="csX0" fmla="*/ 0 w 198095"/>
                  <a:gd name="csY0" fmla="*/ 321284 h 588196"/>
                  <a:gd name="csX1" fmla="*/ 835 w 198095"/>
                  <a:gd name="csY1" fmla="*/ 0 h 588196"/>
                  <a:gd name="csX2" fmla="*/ 835 w 198095"/>
                  <a:gd name="csY2" fmla="*/ 0 h 588196"/>
                  <a:gd name="csX3" fmla="*/ 198095 w 198095"/>
                  <a:gd name="csY3" fmla="*/ 0 h 588196"/>
                  <a:gd name="csX4" fmla="*/ 198095 w 198095"/>
                  <a:gd name="csY4" fmla="*/ 0 h 588196"/>
                  <a:gd name="csX5" fmla="*/ 198095 w 198095"/>
                  <a:gd name="csY5" fmla="*/ 489566 h 588196"/>
                  <a:gd name="csX6" fmla="*/ 99465 w 198095"/>
                  <a:gd name="csY6" fmla="*/ 588196 h 588196"/>
                  <a:gd name="csX7" fmla="*/ 99465 w 198095"/>
                  <a:gd name="csY7" fmla="*/ 588196 h 58819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198095" h="588196">
                    <a:moveTo>
                      <a:pt x="0" y="321284"/>
                    </a:moveTo>
                    <a:cubicBezTo>
                      <a:pt x="278" y="214189"/>
                      <a:pt x="557" y="107095"/>
                      <a:pt x="835" y="0"/>
                    </a:cubicBezTo>
                    <a:lnTo>
                      <a:pt x="835" y="0"/>
                    </a:lnTo>
                    <a:lnTo>
                      <a:pt x="198095" y="0"/>
                    </a:lnTo>
                    <a:lnTo>
                      <a:pt x="198095" y="0"/>
                    </a:lnTo>
                    <a:lnTo>
                      <a:pt x="198095" y="489566"/>
                    </a:lnTo>
                    <a:cubicBezTo>
                      <a:pt x="198095" y="544038"/>
                      <a:pt x="153937" y="588196"/>
                      <a:pt x="99465" y="588196"/>
                    </a:cubicBezTo>
                    <a:lnTo>
                      <a:pt x="99465" y="588196"/>
                    </a:lnTo>
                  </a:path>
                </a:pathLst>
              </a:custGeom>
              <a:solidFill>
                <a:srgbClr val="002060"/>
              </a:solidFill>
              <a:ln w="38100" cap="rnd">
                <a:solidFill>
                  <a:schemeClr val="tx1">
                    <a:lumMod val="85000"/>
                    <a:lumOff val="15000"/>
                  </a:schemeClr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16" name="月 415">
              <a:extLst>
                <a:ext uri="{FF2B5EF4-FFF2-40B4-BE49-F238E27FC236}">
                  <a16:creationId xmlns:a16="http://schemas.microsoft.com/office/drawing/2014/main" id="{8902CB35-2336-9DFF-33FB-58D92D751BED}"/>
                </a:ext>
              </a:extLst>
            </p:cNvPr>
            <p:cNvSpPr/>
            <p:nvPr/>
          </p:nvSpPr>
          <p:spPr bwMode="auto">
            <a:xfrm rot="17100000">
              <a:off x="-196352" y="6795121"/>
              <a:ext cx="45719" cy="230535"/>
            </a:xfrm>
            <a:prstGeom prst="moon">
              <a:avLst>
                <a:gd name="adj" fmla="val 55729"/>
              </a:avLst>
            </a:prstGeom>
            <a:solidFill>
              <a:srgbClr val="000000"/>
            </a:solidFill>
            <a:ln w="9525" cap="rnd">
              <a:noFill/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7" name="月 416">
              <a:extLst>
                <a:ext uri="{FF2B5EF4-FFF2-40B4-BE49-F238E27FC236}">
                  <a16:creationId xmlns:a16="http://schemas.microsoft.com/office/drawing/2014/main" id="{7C8DC36D-54DE-B5E0-B53D-2D7B1C7BF2AC}"/>
                </a:ext>
              </a:extLst>
            </p:cNvPr>
            <p:cNvSpPr/>
            <p:nvPr/>
          </p:nvSpPr>
          <p:spPr bwMode="auto">
            <a:xfrm rot="15300000">
              <a:off x="-703612" y="6822255"/>
              <a:ext cx="45719" cy="230535"/>
            </a:xfrm>
            <a:prstGeom prst="moon">
              <a:avLst>
                <a:gd name="adj" fmla="val 55729"/>
              </a:avLst>
            </a:prstGeom>
            <a:solidFill>
              <a:srgbClr val="000000"/>
            </a:solidFill>
            <a:ln w="9525" cap="rnd">
              <a:noFill/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18" name="グループ化 417">
              <a:extLst>
                <a:ext uri="{FF2B5EF4-FFF2-40B4-BE49-F238E27FC236}">
                  <a16:creationId xmlns:a16="http://schemas.microsoft.com/office/drawing/2014/main" id="{B7015889-18B7-58B2-5C46-7B212F1A5BAA}"/>
                </a:ext>
              </a:extLst>
            </p:cNvPr>
            <p:cNvGrpSpPr/>
            <p:nvPr/>
          </p:nvGrpSpPr>
          <p:grpSpPr>
            <a:xfrm rot="20437452">
              <a:off x="-829079" y="7781582"/>
              <a:ext cx="868390" cy="604425"/>
              <a:chOff x="3019166" y="7656559"/>
              <a:chExt cx="868390" cy="604425"/>
            </a:xfrm>
          </p:grpSpPr>
          <p:sp>
            <p:nvSpPr>
              <p:cNvPr id="419" name="角丸四角形 4">
                <a:extLst>
                  <a:ext uri="{FF2B5EF4-FFF2-40B4-BE49-F238E27FC236}">
                    <a16:creationId xmlns:a16="http://schemas.microsoft.com/office/drawing/2014/main" id="{0DDAE099-ABC8-766C-A4A1-47588D6DD5D3}"/>
                  </a:ext>
                </a:extLst>
              </p:cNvPr>
              <p:cNvSpPr/>
              <p:nvPr/>
            </p:nvSpPr>
            <p:spPr>
              <a:xfrm rot="3957250">
                <a:off x="2995658" y="7680067"/>
                <a:ext cx="374096" cy="327080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0" name="フリーフォーム: 図形 419">
                <a:extLst>
                  <a:ext uri="{FF2B5EF4-FFF2-40B4-BE49-F238E27FC236}">
                    <a16:creationId xmlns:a16="http://schemas.microsoft.com/office/drawing/2014/main" id="{2DFDC46D-18AE-DC60-BE27-647502377203}"/>
                  </a:ext>
                </a:extLst>
              </p:cNvPr>
              <p:cNvSpPr/>
              <p:nvPr/>
            </p:nvSpPr>
            <p:spPr bwMode="auto">
              <a:xfrm rot="17100000">
                <a:off x="3316927" y="7690356"/>
                <a:ext cx="525261" cy="615996"/>
              </a:xfrm>
              <a:custGeom>
                <a:avLst/>
                <a:gdLst>
                  <a:gd name="csX0" fmla="*/ 547069 w 555196"/>
                  <a:gd name="csY0" fmla="*/ 336502 h 482059"/>
                  <a:gd name="csX1" fmla="*/ 555196 w 555196"/>
                  <a:gd name="csY1" fmla="*/ 376760 h 482059"/>
                  <a:gd name="csX2" fmla="*/ 451771 w 555196"/>
                  <a:gd name="csY2" fmla="*/ 480185 h 482059"/>
                  <a:gd name="csX3" fmla="*/ 107730 w 555196"/>
                  <a:gd name="csY3" fmla="*/ 480185 h 482059"/>
                  <a:gd name="csX4" fmla="*/ 98449 w 555196"/>
                  <a:gd name="csY4" fmla="*/ 482059 h 482059"/>
                  <a:gd name="csX5" fmla="*/ 98450 w 555196"/>
                  <a:gd name="csY5" fmla="*/ 482058 h 482059"/>
                  <a:gd name="csX6" fmla="*/ 0 w 555196"/>
                  <a:gd name="csY6" fmla="*/ 383608 h 482059"/>
                  <a:gd name="csX7" fmla="*/ 0 w 555196"/>
                  <a:gd name="csY7" fmla="*/ 0 h 482059"/>
                  <a:gd name="csX8" fmla="*/ 196899 w 555196"/>
                  <a:gd name="csY8" fmla="*/ 0 h 482059"/>
                  <a:gd name="csX9" fmla="*/ 196899 w 555196"/>
                  <a:gd name="csY9" fmla="*/ 273335 h 482059"/>
                  <a:gd name="csX10" fmla="*/ 451771 w 555196"/>
                  <a:gd name="csY10" fmla="*/ 273335 h 482059"/>
                  <a:gd name="csX11" fmla="*/ 547069 w 555196"/>
                  <a:gd name="csY11" fmla="*/ 336502 h 482059"/>
                  <a:gd name="csX0" fmla="*/ 555196 w 646636"/>
                  <a:gd name="csY0" fmla="*/ 376760 h 482059"/>
                  <a:gd name="csX1" fmla="*/ 451771 w 646636"/>
                  <a:gd name="csY1" fmla="*/ 480185 h 482059"/>
                  <a:gd name="csX2" fmla="*/ 107730 w 646636"/>
                  <a:gd name="csY2" fmla="*/ 480185 h 482059"/>
                  <a:gd name="csX3" fmla="*/ 98449 w 646636"/>
                  <a:gd name="csY3" fmla="*/ 482059 h 482059"/>
                  <a:gd name="csX4" fmla="*/ 98450 w 646636"/>
                  <a:gd name="csY4" fmla="*/ 482058 h 482059"/>
                  <a:gd name="csX5" fmla="*/ 0 w 646636"/>
                  <a:gd name="csY5" fmla="*/ 383608 h 482059"/>
                  <a:gd name="csX6" fmla="*/ 0 w 646636"/>
                  <a:gd name="csY6" fmla="*/ 0 h 482059"/>
                  <a:gd name="csX7" fmla="*/ 196899 w 646636"/>
                  <a:gd name="csY7" fmla="*/ 0 h 482059"/>
                  <a:gd name="csX8" fmla="*/ 196899 w 646636"/>
                  <a:gd name="csY8" fmla="*/ 273335 h 482059"/>
                  <a:gd name="csX9" fmla="*/ 451771 w 646636"/>
                  <a:gd name="csY9" fmla="*/ 273335 h 482059"/>
                  <a:gd name="csX10" fmla="*/ 547069 w 646636"/>
                  <a:gd name="csY10" fmla="*/ 336502 h 482059"/>
                  <a:gd name="csX11" fmla="*/ 646636 w 646636"/>
                  <a:gd name="csY11" fmla="*/ 468200 h 482059"/>
                  <a:gd name="csX0" fmla="*/ 555196 w 555196"/>
                  <a:gd name="csY0" fmla="*/ 376760 h 482059"/>
                  <a:gd name="csX1" fmla="*/ 451771 w 555196"/>
                  <a:gd name="csY1" fmla="*/ 480185 h 482059"/>
                  <a:gd name="csX2" fmla="*/ 107730 w 555196"/>
                  <a:gd name="csY2" fmla="*/ 480185 h 482059"/>
                  <a:gd name="csX3" fmla="*/ 98449 w 555196"/>
                  <a:gd name="csY3" fmla="*/ 482059 h 482059"/>
                  <a:gd name="csX4" fmla="*/ 98450 w 555196"/>
                  <a:gd name="csY4" fmla="*/ 482058 h 482059"/>
                  <a:gd name="csX5" fmla="*/ 0 w 555196"/>
                  <a:gd name="csY5" fmla="*/ 383608 h 482059"/>
                  <a:gd name="csX6" fmla="*/ 0 w 555196"/>
                  <a:gd name="csY6" fmla="*/ 0 h 482059"/>
                  <a:gd name="csX7" fmla="*/ 196899 w 555196"/>
                  <a:gd name="csY7" fmla="*/ 0 h 482059"/>
                  <a:gd name="csX8" fmla="*/ 196899 w 555196"/>
                  <a:gd name="csY8" fmla="*/ 273335 h 482059"/>
                  <a:gd name="csX9" fmla="*/ 451771 w 555196"/>
                  <a:gd name="csY9" fmla="*/ 273335 h 482059"/>
                  <a:gd name="csX10" fmla="*/ 547069 w 555196"/>
                  <a:gd name="csY10" fmla="*/ 336502 h 482059"/>
                  <a:gd name="csX0" fmla="*/ 451771 w 547069"/>
                  <a:gd name="csY0" fmla="*/ 480185 h 482059"/>
                  <a:gd name="csX1" fmla="*/ 107730 w 547069"/>
                  <a:gd name="csY1" fmla="*/ 480185 h 482059"/>
                  <a:gd name="csX2" fmla="*/ 98449 w 547069"/>
                  <a:gd name="csY2" fmla="*/ 482059 h 482059"/>
                  <a:gd name="csX3" fmla="*/ 98450 w 547069"/>
                  <a:gd name="csY3" fmla="*/ 482058 h 482059"/>
                  <a:gd name="csX4" fmla="*/ 0 w 547069"/>
                  <a:gd name="csY4" fmla="*/ 383608 h 482059"/>
                  <a:gd name="csX5" fmla="*/ 0 w 547069"/>
                  <a:gd name="csY5" fmla="*/ 0 h 482059"/>
                  <a:gd name="csX6" fmla="*/ 196899 w 547069"/>
                  <a:gd name="csY6" fmla="*/ 0 h 482059"/>
                  <a:gd name="csX7" fmla="*/ 196899 w 547069"/>
                  <a:gd name="csY7" fmla="*/ 273335 h 482059"/>
                  <a:gd name="csX8" fmla="*/ 451771 w 547069"/>
                  <a:gd name="csY8" fmla="*/ 273335 h 482059"/>
                  <a:gd name="csX9" fmla="*/ 547069 w 547069"/>
                  <a:gd name="csY9" fmla="*/ 336502 h 482059"/>
                  <a:gd name="csX0" fmla="*/ 451771 w 451771"/>
                  <a:gd name="csY0" fmla="*/ 480185 h 482059"/>
                  <a:gd name="csX1" fmla="*/ 107730 w 451771"/>
                  <a:gd name="csY1" fmla="*/ 480185 h 482059"/>
                  <a:gd name="csX2" fmla="*/ 98449 w 451771"/>
                  <a:gd name="csY2" fmla="*/ 482059 h 482059"/>
                  <a:gd name="csX3" fmla="*/ 98450 w 451771"/>
                  <a:gd name="csY3" fmla="*/ 482058 h 482059"/>
                  <a:gd name="csX4" fmla="*/ 0 w 451771"/>
                  <a:gd name="csY4" fmla="*/ 383608 h 482059"/>
                  <a:gd name="csX5" fmla="*/ 0 w 451771"/>
                  <a:gd name="csY5" fmla="*/ 0 h 482059"/>
                  <a:gd name="csX6" fmla="*/ 196899 w 451771"/>
                  <a:gd name="csY6" fmla="*/ 0 h 482059"/>
                  <a:gd name="csX7" fmla="*/ 196899 w 451771"/>
                  <a:gd name="csY7" fmla="*/ 273335 h 482059"/>
                  <a:gd name="csX8" fmla="*/ 451771 w 451771"/>
                  <a:gd name="csY8" fmla="*/ 273335 h 482059"/>
                  <a:gd name="csX0" fmla="*/ 451771 w 451771"/>
                  <a:gd name="csY0" fmla="*/ 480185 h 482059"/>
                  <a:gd name="csX1" fmla="*/ 107730 w 451771"/>
                  <a:gd name="csY1" fmla="*/ 480185 h 482059"/>
                  <a:gd name="csX2" fmla="*/ 98449 w 451771"/>
                  <a:gd name="csY2" fmla="*/ 482059 h 482059"/>
                  <a:gd name="csX3" fmla="*/ 98450 w 451771"/>
                  <a:gd name="csY3" fmla="*/ 482058 h 482059"/>
                  <a:gd name="csX4" fmla="*/ 0 w 451771"/>
                  <a:gd name="csY4" fmla="*/ 383608 h 482059"/>
                  <a:gd name="csX5" fmla="*/ 0 w 451771"/>
                  <a:gd name="csY5" fmla="*/ 0 h 482059"/>
                  <a:gd name="csX6" fmla="*/ 196899 w 451771"/>
                  <a:gd name="csY6" fmla="*/ 0 h 482059"/>
                  <a:gd name="csX7" fmla="*/ 196899 w 451771"/>
                  <a:gd name="csY7" fmla="*/ 273335 h 482059"/>
                  <a:gd name="csX8" fmla="*/ 304566 w 451771"/>
                  <a:gd name="csY8" fmla="*/ 279006 h 482059"/>
                  <a:gd name="csX0" fmla="*/ 451771 w 451771"/>
                  <a:gd name="csY0" fmla="*/ 482391 h 484265"/>
                  <a:gd name="csX1" fmla="*/ 107730 w 451771"/>
                  <a:gd name="csY1" fmla="*/ 482391 h 484265"/>
                  <a:gd name="csX2" fmla="*/ 98449 w 451771"/>
                  <a:gd name="csY2" fmla="*/ 484265 h 484265"/>
                  <a:gd name="csX3" fmla="*/ 98450 w 451771"/>
                  <a:gd name="csY3" fmla="*/ 484264 h 484265"/>
                  <a:gd name="csX4" fmla="*/ 0 w 451771"/>
                  <a:gd name="csY4" fmla="*/ 385814 h 484265"/>
                  <a:gd name="csX5" fmla="*/ 0 w 451771"/>
                  <a:gd name="csY5" fmla="*/ 2206 h 484265"/>
                  <a:gd name="csX6" fmla="*/ 315613 w 451771"/>
                  <a:gd name="csY6" fmla="*/ 0 h 484265"/>
                  <a:gd name="csX7" fmla="*/ 196899 w 451771"/>
                  <a:gd name="csY7" fmla="*/ 275541 h 484265"/>
                  <a:gd name="csX8" fmla="*/ 304566 w 451771"/>
                  <a:gd name="csY8" fmla="*/ 281212 h 484265"/>
                  <a:gd name="csX0" fmla="*/ 451771 w 451771"/>
                  <a:gd name="csY0" fmla="*/ 553201 h 555075"/>
                  <a:gd name="csX1" fmla="*/ 107730 w 451771"/>
                  <a:gd name="csY1" fmla="*/ 553201 h 555075"/>
                  <a:gd name="csX2" fmla="*/ 98449 w 451771"/>
                  <a:gd name="csY2" fmla="*/ 555075 h 555075"/>
                  <a:gd name="csX3" fmla="*/ 98450 w 451771"/>
                  <a:gd name="csY3" fmla="*/ 555074 h 555075"/>
                  <a:gd name="csX4" fmla="*/ 0 w 451771"/>
                  <a:gd name="csY4" fmla="*/ 456624 h 555075"/>
                  <a:gd name="csX5" fmla="*/ 152358 w 451771"/>
                  <a:gd name="csY5" fmla="*/ 0 h 555075"/>
                  <a:gd name="csX6" fmla="*/ 315613 w 451771"/>
                  <a:gd name="csY6" fmla="*/ 70810 h 555075"/>
                  <a:gd name="csX7" fmla="*/ 196899 w 451771"/>
                  <a:gd name="csY7" fmla="*/ 346351 h 555075"/>
                  <a:gd name="csX8" fmla="*/ 304566 w 451771"/>
                  <a:gd name="csY8" fmla="*/ 352022 h 555075"/>
                  <a:gd name="csX0" fmla="*/ 465587 w 465587"/>
                  <a:gd name="csY0" fmla="*/ 553201 h 555075"/>
                  <a:gd name="csX1" fmla="*/ 121546 w 465587"/>
                  <a:gd name="csY1" fmla="*/ 553201 h 555075"/>
                  <a:gd name="csX2" fmla="*/ 112265 w 465587"/>
                  <a:gd name="csY2" fmla="*/ 555075 h 555075"/>
                  <a:gd name="csX3" fmla="*/ 112266 w 465587"/>
                  <a:gd name="csY3" fmla="*/ 555074 h 555075"/>
                  <a:gd name="csX4" fmla="*/ 0 w 465587"/>
                  <a:gd name="csY4" fmla="*/ 452745 h 555075"/>
                  <a:gd name="csX5" fmla="*/ 166174 w 465587"/>
                  <a:gd name="csY5" fmla="*/ 0 h 555075"/>
                  <a:gd name="csX6" fmla="*/ 329429 w 465587"/>
                  <a:gd name="csY6" fmla="*/ 70810 h 555075"/>
                  <a:gd name="csX7" fmla="*/ 210715 w 465587"/>
                  <a:gd name="csY7" fmla="*/ 346351 h 555075"/>
                  <a:gd name="csX8" fmla="*/ 318382 w 465587"/>
                  <a:gd name="csY8" fmla="*/ 352022 h 555075"/>
                  <a:gd name="csX0" fmla="*/ 465587 w 465587"/>
                  <a:gd name="csY0" fmla="*/ 544139 h 546013"/>
                  <a:gd name="csX1" fmla="*/ 121546 w 465587"/>
                  <a:gd name="csY1" fmla="*/ 544139 h 546013"/>
                  <a:gd name="csX2" fmla="*/ 112265 w 465587"/>
                  <a:gd name="csY2" fmla="*/ 546013 h 546013"/>
                  <a:gd name="csX3" fmla="*/ 112266 w 465587"/>
                  <a:gd name="csY3" fmla="*/ 546012 h 546013"/>
                  <a:gd name="csX4" fmla="*/ 0 w 465587"/>
                  <a:gd name="csY4" fmla="*/ 443683 h 546013"/>
                  <a:gd name="csX5" fmla="*/ 173947 w 465587"/>
                  <a:gd name="csY5" fmla="*/ 0 h 546013"/>
                  <a:gd name="csX6" fmla="*/ 329429 w 465587"/>
                  <a:gd name="csY6" fmla="*/ 61748 h 546013"/>
                  <a:gd name="csX7" fmla="*/ 210715 w 465587"/>
                  <a:gd name="csY7" fmla="*/ 337289 h 546013"/>
                  <a:gd name="csX8" fmla="*/ 318382 w 465587"/>
                  <a:gd name="csY8" fmla="*/ 342960 h 54601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465587" h="546013">
                    <a:moveTo>
                      <a:pt x="465587" y="544139"/>
                    </a:moveTo>
                    <a:lnTo>
                      <a:pt x="121546" y="544139"/>
                    </a:lnTo>
                    <a:lnTo>
                      <a:pt x="112265" y="546013"/>
                    </a:lnTo>
                    <a:lnTo>
                      <a:pt x="112266" y="546012"/>
                    </a:lnTo>
                    <a:cubicBezTo>
                      <a:pt x="57894" y="546012"/>
                      <a:pt x="0" y="498055"/>
                      <a:pt x="0" y="443683"/>
                    </a:cubicBezTo>
                    <a:lnTo>
                      <a:pt x="173947" y="0"/>
                    </a:lnTo>
                    <a:lnTo>
                      <a:pt x="329429" y="61748"/>
                    </a:lnTo>
                    <a:lnTo>
                      <a:pt x="210715" y="337289"/>
                    </a:lnTo>
                    <a:cubicBezTo>
                      <a:pt x="295672" y="337289"/>
                      <a:pt x="233425" y="342960"/>
                      <a:pt x="318382" y="342960"/>
                    </a:cubicBezTo>
                  </a:path>
                </a:pathLst>
              </a:custGeom>
              <a:solidFill>
                <a:srgbClr val="002060"/>
              </a:solidFill>
              <a:ln w="38100" cap="rnd">
                <a:solidFill>
                  <a:schemeClr val="tx1">
                    <a:lumMod val="85000"/>
                    <a:lumOff val="15000"/>
                  </a:schemeClr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275676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2909</TotalTime>
  <Words>18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pptxo40_顎に指を当てて考える男性のイラスト</dc:title>
  <dc:subject>pptxo40_顎に指を当てて考える男性のイラスト</dc:subject>
  <dc:creator>でじけろお</dc:creator>
  <cp:revision>1</cp:revision>
  <dcterms:created xsi:type="dcterms:W3CDTF">2018-05-20T00:31:01Z</dcterms:created>
  <dcterms:modified xsi:type="dcterms:W3CDTF">2026-01-20T14:49:43Z</dcterms:modified>
  <cp:version>1</cp:version>
</cp:coreProperties>
</file>